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2192000" cy="6858000"/>
  <p:notesSz cx="12192000" cy="6858000"/>
  <p:embeddedFontLst>
    <p:embeddedFont>
      <p:font typeface="IWFQIO+ArialMT"/>
      <p:regular r:id="rId31"/>
    </p:embeddedFont>
    <p:embeddedFont>
      <p:font typeface="NWUKIV+TimesNewRomanPSMT"/>
      <p:regular r:id="rId32"/>
    </p:embeddedFont>
    <p:embeddedFont>
      <p:font typeface="QNWEDT+MicrosoftSansSerif"/>
      <p:regular r:id="rId33"/>
    </p:embeddedFont>
    <p:embeddedFont>
      <p:font typeface="RVBMMK+ComicSansMS"/>
      <p:regular r:id="rId34"/>
    </p:embeddedFont>
    <p:embeddedFont>
      <p:font typeface="JWQBLI+Jokerman-Regular"/>
      <p:regular r:id="rId35"/>
    </p:embeddedFont>
    <p:embeddedFont>
      <p:font typeface="SFTDOM+MicrosoftSansSerif,Bold"/>
      <p:regular r:id="rId36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Relationship Id="rId29" Type="http://schemas.openxmlformats.org/officeDocument/2006/relationships/slide" Target="slides/slide24.xml" /><Relationship Id="rId3" Type="http://schemas.openxmlformats.org/officeDocument/2006/relationships/viewProps" Target="viewProps.xml" /><Relationship Id="rId30" Type="http://schemas.openxmlformats.org/officeDocument/2006/relationships/slide" Target="slides/slide25.xml" /><Relationship Id="rId31" Type="http://schemas.openxmlformats.org/officeDocument/2006/relationships/font" Target="fonts/font1.fntdata" /><Relationship Id="rId32" Type="http://schemas.openxmlformats.org/officeDocument/2006/relationships/font" Target="fonts/font2.fntdata" /><Relationship Id="rId33" Type="http://schemas.openxmlformats.org/officeDocument/2006/relationships/font" Target="fonts/font3.fntdata" /><Relationship Id="rId34" Type="http://schemas.openxmlformats.org/officeDocument/2006/relationships/font" Target="fonts/font4.fntdata" /><Relationship Id="rId35" Type="http://schemas.openxmlformats.org/officeDocument/2006/relationships/font" Target="fonts/font5.fntdata" /><Relationship Id="rId36" Type="http://schemas.openxmlformats.org/officeDocument/2006/relationships/font" Target="fonts/font6.fntdata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165957" y="2721500"/>
            <a:ext cx="7932029" cy="15825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330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spc="123">
                <a:solidFill>
                  <a:srgbClr val="ffffff"/>
                </a:solidFill>
                <a:latin typeface="Cambria"/>
                <a:cs typeface="Cambria"/>
              </a:rPr>
              <a:t>INTERNATIONAL</a:t>
            </a:r>
            <a:r>
              <a:rPr dirty="0" sz="5400" spc="-38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5400" spc="151">
                <a:solidFill>
                  <a:srgbClr val="ffffff"/>
                </a:solidFill>
                <a:latin typeface="Cambria"/>
                <a:cs typeface="Cambria"/>
              </a:rPr>
              <a:t>PUBLIC</a:t>
            </a:r>
          </a:p>
          <a:p>
            <a:pPr marL="2487322" marR="0">
              <a:lnSpc>
                <a:spcPts val="5829"/>
              </a:lnSpc>
              <a:spcBef>
                <a:spcPts val="50"/>
              </a:spcBef>
              <a:spcAft>
                <a:spcPts val="0"/>
              </a:spcAft>
            </a:pPr>
            <a:r>
              <a:rPr dirty="0" sz="5400" spc="478">
                <a:solidFill>
                  <a:srgbClr val="ffffff"/>
                </a:solidFill>
                <a:latin typeface="Cambria"/>
                <a:cs typeface="Cambria"/>
              </a:rPr>
              <a:t>SCHOOL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8606" y="4519524"/>
            <a:ext cx="1572666" cy="40600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6f2f9f"/>
                </a:solidFill>
                <a:latin typeface="Tahoma"/>
                <a:cs typeface="Tahoma"/>
              </a:rPr>
              <a:t>PRESENTS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46833" y="5085354"/>
            <a:ext cx="2010370" cy="40600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NEWSLETTER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754372" y="6144662"/>
            <a:ext cx="1245579" cy="3753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000000"/>
                </a:solidFill>
                <a:latin typeface="Tahoma"/>
                <a:cs typeface="Tahoma"/>
              </a:rPr>
              <a:t>solution?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687181" y="6144662"/>
            <a:ext cx="1245579" cy="3753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000000"/>
                </a:solidFill>
                <a:latin typeface="Tahoma"/>
                <a:cs typeface="Tahoma"/>
              </a:rPr>
              <a:t>solution?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32851" y="2673318"/>
            <a:ext cx="9759115" cy="329484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89"/>
              </a:lnSpc>
              <a:spcBef>
                <a:spcPts val="0"/>
              </a:spcBef>
              <a:spcAft>
                <a:spcPts val="0"/>
              </a:spcAft>
            </a:pPr>
            <a:r>
              <a:rPr dirty="0" sz="3750" spc="486">
                <a:solidFill>
                  <a:srgbClr val="ffffff"/>
                </a:solidFill>
                <a:latin typeface="IWFQIO+ArialMT"/>
                <a:cs typeface="IWFQIO+ArialMT"/>
              </a:rPr>
              <a:t>•</a:t>
            </a:r>
            <a:r>
              <a:rPr dirty="0" sz="3000" spc="-328">
                <a:solidFill>
                  <a:srgbClr val="ffffff"/>
                </a:solidFill>
                <a:latin typeface="NWUKIV+TimesNewRomanPSMT"/>
                <a:cs typeface="NWUKIV+TimesNewRomanPSMT"/>
              </a:rPr>
              <a:t>OUR</a:t>
            </a:r>
            <a:r>
              <a:rPr dirty="0" sz="3000" spc="223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29">
                <a:solidFill>
                  <a:srgbClr val="ffffff"/>
                </a:solidFill>
                <a:latin typeface="NWUKIV+TimesNewRomanPSMT"/>
                <a:cs typeface="NWUKIV+TimesNewRomanPSMT"/>
              </a:rPr>
              <a:t>GIRLS</a:t>
            </a:r>
            <a:r>
              <a:rPr dirty="0" sz="3000" spc="119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12">
                <a:solidFill>
                  <a:srgbClr val="ffffff"/>
                </a:solidFill>
                <a:latin typeface="NWUKIV+TimesNewRomanPSMT"/>
                <a:cs typeface="NWUKIV+TimesNewRomanPSMT"/>
              </a:rPr>
              <a:t>ENJ</a:t>
            </a:r>
            <a:r>
              <a:rPr dirty="0" sz="3000" spc="-384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200">
                <a:solidFill>
                  <a:srgbClr val="ffffff"/>
                </a:solidFill>
                <a:latin typeface="NWUKIV+TimesNewRomanPSMT"/>
                <a:cs typeface="NWUKIV+TimesNewRomanPSMT"/>
              </a:rPr>
              <a:t>OYED</a:t>
            </a:r>
            <a:r>
              <a:rPr dirty="0" sz="3000" spc="-40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29">
                <a:solidFill>
                  <a:srgbClr val="ffffff"/>
                </a:solidFill>
                <a:latin typeface="NWUKIV+TimesNewRomanPSMT"/>
                <a:cs typeface="NWUKIV+TimesNewRomanPSMT"/>
              </a:rPr>
              <a:t>THE</a:t>
            </a:r>
            <a:r>
              <a:rPr dirty="0" sz="3000" spc="-715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44">
                <a:solidFill>
                  <a:srgbClr val="ffffff"/>
                </a:solidFill>
                <a:latin typeface="NWUKIV+TimesNewRomanPSMT"/>
                <a:cs typeface="NWUKIV+TimesNewRomanPSMT"/>
              </a:rPr>
              <a:t>IR</a:t>
            </a:r>
            <a:r>
              <a:rPr dirty="0" sz="3000" spc="-61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>
                <a:solidFill>
                  <a:srgbClr val="ffffff"/>
                </a:solidFill>
                <a:latin typeface="NWUKIV+TimesNewRomanPSMT"/>
                <a:cs typeface="NWUKIV+TimesNewRomanPSMT"/>
              </a:rPr>
              <a:t>SA</a:t>
            </a:r>
            <a:r>
              <a:rPr dirty="0" sz="3000" spc="-659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85">
                <a:solidFill>
                  <a:srgbClr val="ffffff"/>
                </a:solidFill>
                <a:latin typeface="NWUKIV+TimesNewRomanPSMT"/>
                <a:cs typeface="NWUKIV+TimesNewRomanPSMT"/>
              </a:rPr>
              <a:t>TURDA</a:t>
            </a:r>
            <a:r>
              <a:rPr dirty="0" sz="3000" spc="-659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>
                <a:solidFill>
                  <a:srgbClr val="ffffff"/>
                </a:solidFill>
                <a:latin typeface="NWUKIV+TimesNewRomanPSMT"/>
                <a:cs typeface="NWUKIV+TimesNewRomanPSMT"/>
              </a:rPr>
              <a:t>Y</a:t>
            </a:r>
            <a:r>
              <a:rPr dirty="0" sz="3000" spc="-249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243">
                <a:solidFill>
                  <a:srgbClr val="ffffff"/>
                </a:solidFill>
                <a:latin typeface="NWUKIV+TimesNewRomanPSMT"/>
                <a:cs typeface="NWUKIV+TimesNewRomanPSMT"/>
              </a:rPr>
              <a:t>INNOVA</a:t>
            </a:r>
            <a:r>
              <a:rPr dirty="0" sz="3000" spc="-659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73">
                <a:solidFill>
                  <a:srgbClr val="ffffff"/>
                </a:solidFill>
                <a:latin typeface="NWUKIV+TimesNewRomanPSMT"/>
                <a:cs typeface="NWUKIV+TimesNewRomanPSMT"/>
              </a:rPr>
              <a:t>TIONS</a:t>
            </a:r>
          </a:p>
          <a:p>
            <a:pPr marL="228600" marR="0">
              <a:lnSpc>
                <a:spcPts val="3322"/>
              </a:lnSpc>
              <a:spcBef>
                <a:spcPts val="131"/>
              </a:spcBef>
              <a:spcAft>
                <a:spcPts val="0"/>
              </a:spcAft>
            </a:pPr>
            <a:r>
              <a:rPr dirty="0" sz="3000" spc="-314">
                <a:solidFill>
                  <a:srgbClr val="ffffff"/>
                </a:solidFill>
                <a:latin typeface="NWUKIV+TimesNewRomanPSMT"/>
                <a:cs typeface="NWUKIV+TimesNewRomanPSMT"/>
              </a:rPr>
              <a:t>AND</a:t>
            </a:r>
            <a:r>
              <a:rPr dirty="0" sz="3000" spc="-486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88">
                <a:solidFill>
                  <a:srgbClr val="ffffff"/>
                </a:solidFill>
                <a:latin typeface="NWUKIV+TimesNewRomanPSMT"/>
                <a:cs typeface="NWUKIV+TimesNewRomanPSMT"/>
              </a:rPr>
              <a:t>THEY</a:t>
            </a:r>
            <a:r>
              <a:rPr dirty="0" sz="3000" spc="-160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34">
                <a:solidFill>
                  <a:srgbClr val="ffffff"/>
                </a:solidFill>
                <a:latin typeface="NWUKIV+TimesNewRomanPSMT"/>
                <a:cs typeface="NWUKIV+TimesNewRomanPSMT"/>
              </a:rPr>
              <a:t>GAVE</a:t>
            </a:r>
            <a:r>
              <a:rPr dirty="0" sz="3000" spc="169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12">
                <a:solidFill>
                  <a:srgbClr val="ffffff"/>
                </a:solidFill>
                <a:latin typeface="NWUKIV+TimesNewRomanPSMT"/>
                <a:cs typeface="NWUKIV+TimesNewRomanPSMT"/>
              </a:rPr>
              <a:t>NEW</a:t>
            </a:r>
            <a:r>
              <a:rPr dirty="0" sz="3000" spc="394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232">
                <a:solidFill>
                  <a:srgbClr val="ffffff"/>
                </a:solidFill>
                <a:latin typeface="NWUKIV+TimesNewRomanPSMT"/>
                <a:cs typeface="NWUKIV+TimesNewRomanPSMT"/>
              </a:rPr>
              <a:t>DIME</a:t>
            </a:r>
            <a:r>
              <a:rPr dirty="0" sz="3000" spc="-715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87">
                <a:solidFill>
                  <a:srgbClr val="ffffff"/>
                </a:solidFill>
                <a:latin typeface="NWUKIV+TimesNewRomanPSMT"/>
                <a:cs typeface="NWUKIV+TimesNewRomanPSMT"/>
              </a:rPr>
              <a:t>NS</a:t>
            </a:r>
            <a:r>
              <a:rPr dirty="0" sz="3000" spc="-761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91">
                <a:solidFill>
                  <a:srgbClr val="ffffff"/>
                </a:solidFill>
                <a:latin typeface="NWUKIV+TimesNewRomanPSMT"/>
                <a:cs typeface="NWUKIV+TimesNewRomanPSMT"/>
              </a:rPr>
              <a:t>IONS</a:t>
            </a:r>
            <a:r>
              <a:rPr dirty="0" sz="3000" spc="180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NWUKIV+TimesNewRomanPSMT"/>
                <a:cs typeface="NWUKIV+TimesNewRomanPSMT"/>
              </a:rPr>
              <a:t>TO</a:t>
            </a:r>
            <a:r>
              <a:rPr dirty="0" sz="3000" spc="-303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88">
                <a:solidFill>
                  <a:srgbClr val="ffffff"/>
                </a:solidFill>
                <a:latin typeface="NWUKIV+TimesNewRomanPSMT"/>
                <a:cs typeface="NWUKIV+TimesNewRomanPSMT"/>
              </a:rPr>
              <a:t>THEIR</a:t>
            </a:r>
          </a:p>
          <a:p>
            <a:pPr marL="228600" marR="0">
              <a:lnSpc>
                <a:spcPts val="3322"/>
              </a:lnSpc>
              <a:spcBef>
                <a:spcPts val="277"/>
              </a:spcBef>
              <a:spcAft>
                <a:spcPts val="0"/>
              </a:spcAft>
            </a:pPr>
            <a:r>
              <a:rPr dirty="0" sz="3000" spc="-98">
                <a:solidFill>
                  <a:srgbClr val="ffffff"/>
                </a:solidFill>
                <a:latin typeface="NWUKIV+TimesNewRomanPSMT"/>
                <a:cs typeface="NWUKIV+TimesNewRomanPSMT"/>
              </a:rPr>
              <a:t>LE</a:t>
            </a:r>
            <a:r>
              <a:rPr dirty="0" sz="3000" spc="-715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>
                <a:solidFill>
                  <a:srgbClr val="ffffff"/>
                </a:solidFill>
                <a:latin typeface="NWUKIV+TimesNewRomanPSMT"/>
                <a:cs typeface="NWUKIV+TimesNewRomanPSMT"/>
              </a:rPr>
              <a:t>A</a:t>
            </a:r>
            <a:r>
              <a:rPr dirty="0" sz="3000" spc="-659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88">
                <a:solidFill>
                  <a:srgbClr val="ffffff"/>
                </a:solidFill>
                <a:latin typeface="NWUKIV+TimesNewRomanPSMT"/>
                <a:cs typeface="NWUKIV+TimesNewRomanPSMT"/>
              </a:rPr>
              <a:t>RNING</a:t>
            </a:r>
            <a:r>
              <a:rPr dirty="0" sz="3000" spc="60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66">
                <a:solidFill>
                  <a:srgbClr val="ffffff"/>
                </a:solidFill>
                <a:latin typeface="NWUKIV+TimesNewRomanPSMT"/>
                <a:cs typeface="NWUKIV+TimesNewRomanPSMT"/>
              </a:rPr>
              <a:t>BY</a:t>
            </a:r>
            <a:r>
              <a:rPr dirty="0" sz="3000" spc="-183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22">
                <a:solidFill>
                  <a:srgbClr val="ffffff"/>
                </a:solidFill>
                <a:latin typeface="NWUKIV+TimesNewRomanPSMT"/>
                <a:cs typeface="NWUKIV+TimesNewRomanPSMT"/>
              </a:rPr>
              <a:t>CRE</a:t>
            </a:r>
            <a:r>
              <a:rPr dirty="0" sz="3000" spc="-715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>
                <a:solidFill>
                  <a:srgbClr val="ffffff"/>
                </a:solidFill>
                <a:latin typeface="NWUKIV+TimesNewRomanPSMT"/>
                <a:cs typeface="NWUKIV+TimesNewRomanPSMT"/>
              </a:rPr>
              <a:t>A</a:t>
            </a:r>
            <a:r>
              <a:rPr dirty="0" sz="3000" spc="-659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40">
                <a:solidFill>
                  <a:srgbClr val="ffffff"/>
                </a:solidFill>
                <a:latin typeface="NWUKIV+TimesNewRomanPSMT"/>
                <a:cs typeface="NWUKIV+TimesNewRomanPSMT"/>
              </a:rPr>
              <a:t>TING</a:t>
            </a:r>
            <a:r>
              <a:rPr dirty="0" sz="3000" spc="11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>
                <a:solidFill>
                  <a:srgbClr val="ffffff"/>
                </a:solidFill>
                <a:latin typeface="NWUKIV+TimesNewRomanPSMT"/>
                <a:cs typeface="NWUKIV+TimesNewRomanPSMT"/>
              </a:rPr>
              <a:t>S</a:t>
            </a:r>
            <a:r>
              <a:rPr dirty="0" sz="3000" spc="-761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260">
                <a:solidFill>
                  <a:srgbClr val="ffffff"/>
                </a:solidFill>
                <a:latin typeface="NWUKIV+TimesNewRomanPSMT"/>
                <a:cs typeface="NWUKIV+TimesNewRomanPSMT"/>
              </a:rPr>
              <a:t>OME</a:t>
            </a:r>
            <a:r>
              <a:rPr dirty="0" sz="3000" spc="-715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70">
                <a:solidFill>
                  <a:srgbClr val="ffffff"/>
                </a:solidFill>
                <a:latin typeface="NWUKIV+TimesNewRomanPSMT"/>
                <a:cs typeface="NWUKIV+TimesNewRomanPSMT"/>
              </a:rPr>
              <a:t>THING</a:t>
            </a:r>
            <a:r>
              <a:rPr dirty="0" sz="3000" spc="40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12">
                <a:solidFill>
                  <a:srgbClr val="ffffff"/>
                </a:solidFill>
                <a:latin typeface="NWUKIV+TimesNewRomanPSMT"/>
                <a:cs typeface="NWUKIV+TimesNewRomanPSMT"/>
              </a:rPr>
              <a:t>NEW</a:t>
            </a:r>
            <a:r>
              <a:rPr dirty="0" sz="3000" spc="-463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>
                <a:solidFill>
                  <a:srgbClr val="ffffff"/>
                </a:solidFill>
                <a:latin typeface="NWUKIV+TimesNewRomanPSMT"/>
                <a:cs typeface="NWUKIV+TimesNewRomanPSMT"/>
              </a:rPr>
              <a:t>.</a:t>
            </a:r>
            <a:r>
              <a:rPr dirty="0" sz="3000" spc="44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20">
                <a:solidFill>
                  <a:srgbClr val="ffffff"/>
                </a:solidFill>
                <a:latin typeface="NWUKIV+TimesNewRomanPSMT"/>
                <a:cs typeface="NWUKIV+TimesNewRomanPSMT"/>
              </a:rPr>
              <a:t>THIS</a:t>
            </a:r>
            <a:r>
              <a:rPr dirty="0" sz="3000" spc="109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339">
                <a:solidFill>
                  <a:srgbClr val="ffffff"/>
                </a:solidFill>
                <a:latin typeface="NWUKIV+TimesNewRomanPSMT"/>
                <a:cs typeface="NWUKIV+TimesNewRomanPSMT"/>
              </a:rPr>
              <a:t>NOT</a:t>
            </a:r>
          </a:p>
          <a:p>
            <a:pPr marL="228600" marR="0">
              <a:lnSpc>
                <a:spcPts val="3322"/>
              </a:lnSpc>
              <a:spcBef>
                <a:spcPts val="277"/>
              </a:spcBef>
              <a:spcAft>
                <a:spcPts val="0"/>
              </a:spcAft>
            </a:pPr>
            <a:r>
              <a:rPr dirty="0" sz="3000" spc="-210">
                <a:solidFill>
                  <a:srgbClr val="ffffff"/>
                </a:solidFill>
                <a:latin typeface="NWUKIV+TimesNewRomanPSMT"/>
                <a:cs typeface="NWUKIV+TimesNewRomanPSMT"/>
              </a:rPr>
              <a:t>ONLY</a:t>
            </a:r>
            <a:r>
              <a:rPr dirty="0" sz="3000" spc="-389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68">
                <a:solidFill>
                  <a:srgbClr val="ffffff"/>
                </a:solidFill>
                <a:latin typeface="NWUKIV+TimesNewRomanPSMT"/>
                <a:cs typeface="NWUKIV+TimesNewRomanPSMT"/>
              </a:rPr>
              <a:t>HELP</a:t>
            </a:r>
            <a:r>
              <a:rPr dirty="0" sz="3000" spc="-217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59">
                <a:solidFill>
                  <a:srgbClr val="ffffff"/>
                </a:solidFill>
                <a:latin typeface="NWUKIV+TimesNewRomanPSMT"/>
                <a:cs typeface="NWUKIV+TimesNewRomanPSMT"/>
              </a:rPr>
              <a:t>THEM</a:t>
            </a:r>
            <a:r>
              <a:rPr dirty="0" sz="3000" spc="-407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00">
                <a:solidFill>
                  <a:srgbClr val="ffffff"/>
                </a:solidFill>
                <a:latin typeface="NWUKIV+TimesNewRomanPSMT"/>
                <a:cs typeface="NWUKIV+TimesNewRomanPSMT"/>
              </a:rPr>
              <a:t>TO</a:t>
            </a:r>
            <a:r>
              <a:rPr dirty="0" sz="3000" spc="-446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47">
                <a:solidFill>
                  <a:srgbClr val="ffffff"/>
                </a:solidFill>
                <a:latin typeface="NWUKIV+TimesNewRomanPSMT"/>
                <a:cs typeface="NWUKIV+TimesNewRomanPSMT"/>
              </a:rPr>
              <a:t>BECOME</a:t>
            </a:r>
            <a:r>
              <a:rPr dirty="0" sz="3000" spc="-336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80">
                <a:solidFill>
                  <a:srgbClr val="ffffff"/>
                </a:solidFill>
                <a:latin typeface="NWUKIV+TimesNewRomanPSMT"/>
                <a:cs typeface="NWUKIV+TimesNewRomanPSMT"/>
              </a:rPr>
              <a:t>CREATIVE</a:t>
            </a:r>
            <a:r>
              <a:rPr dirty="0" sz="3000" spc="-494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13">
                <a:solidFill>
                  <a:srgbClr val="ffffff"/>
                </a:solidFill>
                <a:latin typeface="NWUKIV+TimesNewRomanPSMT"/>
                <a:cs typeface="NWUKIV+TimesNewRomanPSMT"/>
              </a:rPr>
              <a:t>BUT</a:t>
            </a:r>
            <a:r>
              <a:rPr dirty="0" sz="3000" spc="-391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NWUKIV+TimesNewRomanPSMT"/>
                <a:cs typeface="NWUKIV+TimesNewRomanPSMT"/>
              </a:rPr>
              <a:t>ALSO</a:t>
            </a:r>
          </a:p>
          <a:p>
            <a:pPr marL="228600" marR="0">
              <a:lnSpc>
                <a:spcPts val="3322"/>
              </a:lnSpc>
              <a:spcBef>
                <a:spcPts val="277"/>
              </a:spcBef>
              <a:spcAft>
                <a:spcPts val="0"/>
              </a:spcAft>
            </a:pPr>
            <a:r>
              <a:rPr dirty="0" sz="3000">
                <a:solidFill>
                  <a:srgbClr val="ffffff"/>
                </a:solidFill>
                <a:latin typeface="NWUKIV+TimesNewRomanPSMT"/>
                <a:cs typeface="NWUKIV+TimesNewRomanPSMT"/>
              </a:rPr>
              <a:t>A</a:t>
            </a:r>
            <a:r>
              <a:rPr dirty="0" sz="3000" spc="-659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243">
                <a:solidFill>
                  <a:srgbClr val="ffffff"/>
                </a:solidFill>
                <a:latin typeface="NWUKIV+TimesNewRomanPSMT"/>
                <a:cs typeface="NWUKIV+TimesNewRomanPSMT"/>
              </a:rPr>
              <a:t>DDS</a:t>
            </a:r>
            <a:r>
              <a:rPr dirty="0" sz="3000" spc="231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240">
                <a:solidFill>
                  <a:srgbClr val="ffffff"/>
                </a:solidFill>
                <a:latin typeface="NWUKIV+TimesNewRomanPSMT"/>
                <a:cs typeface="NWUKIV+TimesNewRomanPSMT"/>
              </a:rPr>
              <a:t>ME</a:t>
            </a:r>
            <a:r>
              <a:rPr dirty="0" sz="3000" spc="-715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>
                <a:solidFill>
                  <a:srgbClr val="ffffff"/>
                </a:solidFill>
                <a:latin typeface="NWUKIV+TimesNewRomanPSMT"/>
                <a:cs typeface="NWUKIV+TimesNewRomanPSMT"/>
              </a:rPr>
              <a:t>A</a:t>
            </a:r>
            <a:r>
              <a:rPr dirty="0" sz="3000" spc="-659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208">
                <a:solidFill>
                  <a:srgbClr val="ffffff"/>
                </a:solidFill>
                <a:latin typeface="NWUKIV+TimesNewRomanPSMT"/>
                <a:cs typeface="NWUKIV+TimesNewRomanPSMT"/>
              </a:rPr>
              <a:t>NING</a:t>
            </a:r>
            <a:r>
              <a:rPr dirty="0" sz="3000" spc="80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NWUKIV+TimesNewRomanPSMT"/>
                <a:cs typeface="NWUKIV+TimesNewRomanPSMT"/>
              </a:rPr>
              <a:t>TO</a:t>
            </a:r>
            <a:r>
              <a:rPr dirty="0" sz="3000" spc="-303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88">
                <a:solidFill>
                  <a:srgbClr val="ffffff"/>
                </a:solidFill>
                <a:latin typeface="NWUKIV+TimesNewRomanPSMT"/>
                <a:cs typeface="NWUKIV+TimesNewRomanPSMT"/>
              </a:rPr>
              <a:t>THEIR</a:t>
            </a:r>
            <a:r>
              <a:rPr dirty="0" sz="3000" spc="-17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98">
                <a:solidFill>
                  <a:srgbClr val="ffffff"/>
                </a:solidFill>
                <a:latin typeface="NWUKIV+TimesNewRomanPSMT"/>
                <a:cs typeface="NWUKIV+TimesNewRomanPSMT"/>
              </a:rPr>
              <a:t>LE</a:t>
            </a:r>
            <a:r>
              <a:rPr dirty="0" sz="3000" spc="-715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>
                <a:solidFill>
                  <a:srgbClr val="ffffff"/>
                </a:solidFill>
                <a:latin typeface="NWUKIV+TimesNewRomanPSMT"/>
                <a:cs typeface="NWUKIV+TimesNewRomanPSMT"/>
              </a:rPr>
              <a:t>A</a:t>
            </a:r>
            <a:r>
              <a:rPr dirty="0" sz="3000" spc="-659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78">
                <a:solidFill>
                  <a:srgbClr val="ffffff"/>
                </a:solidFill>
                <a:latin typeface="NWUKIV+TimesNewRomanPSMT"/>
                <a:cs typeface="NWUKIV+TimesNewRomanPSMT"/>
              </a:rPr>
              <a:t>RNING.</a:t>
            </a:r>
            <a:r>
              <a:rPr dirty="0" sz="3000" spc="-705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20">
                <a:solidFill>
                  <a:srgbClr val="ffffff"/>
                </a:solidFill>
                <a:latin typeface="NWUKIV+TimesNewRomanPSMT"/>
                <a:cs typeface="NWUKIV+TimesNewRomanPSMT"/>
              </a:rPr>
              <a:t>THIS</a:t>
            </a:r>
            <a:r>
              <a:rPr dirty="0" sz="3000" spc="109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88">
                <a:solidFill>
                  <a:srgbClr val="ffffff"/>
                </a:solidFill>
                <a:latin typeface="NWUKIV+TimesNewRomanPSMT"/>
                <a:cs typeface="NWUKIV+TimesNewRomanPSMT"/>
              </a:rPr>
              <a:t>IS</a:t>
            </a:r>
            <a:r>
              <a:rPr dirty="0" sz="3000" spc="77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297">
                <a:solidFill>
                  <a:srgbClr val="ffffff"/>
                </a:solidFill>
                <a:latin typeface="NWUKIV+TimesNewRomanPSMT"/>
                <a:cs typeface="NWUKIV+TimesNewRomanPSMT"/>
              </a:rPr>
              <a:t>HOW</a:t>
            </a:r>
          </a:p>
          <a:p>
            <a:pPr marL="228600" marR="0">
              <a:lnSpc>
                <a:spcPts val="3322"/>
              </a:lnSpc>
              <a:spcBef>
                <a:spcPts val="277"/>
              </a:spcBef>
              <a:spcAft>
                <a:spcPts val="0"/>
              </a:spcAft>
            </a:pPr>
            <a:r>
              <a:rPr dirty="0" sz="3000" spc="-25">
                <a:solidFill>
                  <a:srgbClr val="ffffff"/>
                </a:solidFill>
                <a:latin typeface="NWUKIV+TimesNewRomanPSMT"/>
                <a:cs typeface="NWUKIV+TimesNewRomanPSMT"/>
              </a:rPr>
              <a:t>IPSITES</a:t>
            </a:r>
            <a:r>
              <a:rPr dirty="0" sz="3000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>
                <a:solidFill>
                  <a:srgbClr val="ffffff"/>
                </a:solidFill>
                <a:latin typeface="NWUKIV+TimesNewRomanPSMT"/>
                <a:cs typeface="NWUKIV+TimesNewRomanPSMT"/>
              </a:rPr>
              <a:t>ARE</a:t>
            </a:r>
            <a:r>
              <a:rPr dirty="0" sz="3000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204">
                <a:solidFill>
                  <a:srgbClr val="ffffff"/>
                </a:solidFill>
                <a:latin typeface="NWUKIV+TimesNewRomanPSMT"/>
                <a:cs typeface="NWUKIV+TimesNewRomanPSMT"/>
              </a:rPr>
              <a:t>BUILDING</a:t>
            </a:r>
            <a:r>
              <a:rPr dirty="0" sz="3000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25">
                <a:solidFill>
                  <a:srgbClr val="ffffff"/>
                </a:solidFill>
                <a:latin typeface="NWUKIV+TimesNewRomanPSMT"/>
                <a:cs typeface="NWUKIV+TimesNewRomanPSMT"/>
              </a:rPr>
              <a:t>UP</a:t>
            </a:r>
            <a:r>
              <a:rPr dirty="0" sz="3000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>
                <a:solidFill>
                  <a:srgbClr val="ffffff"/>
                </a:solidFill>
                <a:latin typeface="NWUKIV+TimesNewRomanPSMT"/>
                <a:cs typeface="NWUKIV+TimesNewRomanPSMT"/>
              </a:rPr>
              <a:t>A</a:t>
            </a:r>
            <a:r>
              <a:rPr dirty="0" sz="3000" spc="91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75">
                <a:solidFill>
                  <a:srgbClr val="ffffff"/>
                </a:solidFill>
                <a:latin typeface="NWUKIV+TimesNewRomanPSMT"/>
                <a:cs typeface="NWUKIV+TimesNewRomanPSMT"/>
              </a:rPr>
              <a:t>POOL</a:t>
            </a:r>
            <a:r>
              <a:rPr dirty="0" sz="3000" spc="-11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61">
                <a:solidFill>
                  <a:srgbClr val="ffffff"/>
                </a:solidFill>
                <a:latin typeface="NWUKIV+TimesNewRomanPSMT"/>
                <a:cs typeface="NWUKIV+TimesNewRomanPSMT"/>
              </a:rPr>
              <a:t>OF</a:t>
            </a:r>
            <a:r>
              <a:rPr dirty="0" sz="3000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51">
                <a:solidFill>
                  <a:srgbClr val="ffffff"/>
                </a:solidFill>
                <a:latin typeface="NWUKIV+TimesNewRomanPSMT"/>
                <a:cs typeface="NWUKIV+TimesNewRomanPSMT"/>
              </a:rPr>
              <a:t>RESOURCEFUL</a:t>
            </a:r>
          </a:p>
          <a:p>
            <a:pPr marL="228600" marR="0">
              <a:lnSpc>
                <a:spcPts val="3322"/>
              </a:lnSpc>
              <a:spcBef>
                <a:spcPts val="277"/>
              </a:spcBef>
              <a:spcAft>
                <a:spcPts val="0"/>
              </a:spcAft>
            </a:pPr>
            <a:r>
              <a:rPr dirty="0" sz="3000" spc="-93">
                <a:solidFill>
                  <a:srgbClr val="ffffff"/>
                </a:solidFill>
                <a:latin typeface="NWUKIV+TimesNewRomanPSMT"/>
                <a:cs typeface="NWUKIV+TimesNewRomanPSMT"/>
              </a:rPr>
              <a:t>TALENT</a:t>
            </a:r>
            <a:r>
              <a:rPr dirty="0" sz="3000" spc="-340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93">
                <a:solidFill>
                  <a:srgbClr val="ffffff"/>
                </a:solidFill>
                <a:latin typeface="NWUKIV+TimesNewRomanPSMT"/>
                <a:cs typeface="NWUKIV+TimesNewRomanPSMT"/>
              </a:rPr>
              <a:t>FOR</a:t>
            </a:r>
            <a:r>
              <a:rPr dirty="0" sz="3000" spc="-61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50">
                <a:solidFill>
                  <a:srgbClr val="ffffff"/>
                </a:solidFill>
                <a:latin typeface="NWUKIV+TimesNewRomanPSMT"/>
                <a:cs typeface="NWUKIV+TimesNewRomanPSMT"/>
              </a:rPr>
              <a:t>FUTURE</a:t>
            </a:r>
            <a:r>
              <a:rPr dirty="0" sz="3000">
                <a:solidFill>
                  <a:srgbClr val="ffffff"/>
                </a:solidFill>
                <a:latin typeface="NWUKIV+TimesNewRomanPSMT"/>
                <a:cs typeface="NWUKIV+TimesNewRomanPSMT"/>
              </a:rPr>
              <a:t> </a:t>
            </a:r>
            <a:r>
              <a:rPr dirty="0" sz="3000" spc="-132">
                <a:solidFill>
                  <a:srgbClr val="ffffff"/>
                </a:solidFill>
                <a:latin typeface="NWUKIV+TimesNewRomanPSMT"/>
                <a:cs typeface="NWUKIV+TimesNewRomanPSMT"/>
              </a:rPr>
              <a:t>INDIA.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03200" y="2493650"/>
            <a:ext cx="12308892" cy="437434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49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 spc="-260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200" spc="7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10">
                <a:solidFill>
                  <a:srgbClr val="ffffff"/>
                </a:solidFill>
                <a:latin typeface="QNWEDT+MicrosoftSansSerif"/>
                <a:cs typeface="QNWEDT+MicrosoftSansSerif"/>
              </a:rPr>
              <a:t>Parampara</a:t>
            </a:r>
            <a:r>
              <a:rPr dirty="0" sz="2200" spc="-8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13">
                <a:solidFill>
                  <a:srgbClr val="ffffff"/>
                </a:solidFill>
                <a:latin typeface="QNWEDT+MicrosoftSansSerif"/>
                <a:cs typeface="QNWEDT+MicrosoftSansSerif"/>
              </a:rPr>
              <a:t>cultural</a:t>
            </a:r>
            <a:r>
              <a:rPr dirty="0" sz="2200" spc="-10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0">
                <a:solidFill>
                  <a:srgbClr val="ffffff"/>
                </a:solidFill>
                <a:latin typeface="QNWEDT+MicrosoftSansSerif"/>
                <a:cs typeface="QNWEDT+MicrosoftSansSerif"/>
              </a:rPr>
              <a:t>and</a:t>
            </a:r>
            <a:r>
              <a:rPr dirty="0" sz="2200" spc="-9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75">
                <a:solidFill>
                  <a:srgbClr val="ffffff"/>
                </a:solidFill>
                <a:latin typeface="QNWEDT+MicrosoftSansSerif"/>
                <a:cs typeface="QNWEDT+MicrosoftSansSerif"/>
              </a:rPr>
              <a:t>Literary</a:t>
            </a:r>
            <a:r>
              <a:rPr dirty="0" sz="2200" spc="-5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0">
                <a:solidFill>
                  <a:srgbClr val="ffffff"/>
                </a:solidFill>
                <a:latin typeface="QNWEDT+MicrosoftSansSerif"/>
                <a:cs typeface="QNWEDT+MicrosoftSansSerif"/>
              </a:rPr>
              <a:t>fest</a:t>
            </a:r>
            <a:r>
              <a:rPr dirty="0" sz="2200" spc="-89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70">
                <a:solidFill>
                  <a:srgbClr val="ffffff"/>
                </a:solidFill>
                <a:latin typeface="QNWEDT+MicrosoftSansSerif"/>
                <a:cs typeface="QNWEDT+MicrosoftSansSerif"/>
              </a:rPr>
              <a:t>saw</a:t>
            </a:r>
            <a:r>
              <a:rPr dirty="0" sz="2200" spc="249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80">
                <a:solidFill>
                  <a:srgbClr val="ffffff"/>
                </a:solidFill>
                <a:latin typeface="QNWEDT+MicrosoftSansSerif"/>
                <a:cs typeface="QNWEDT+MicrosoftSansSerif"/>
              </a:rPr>
              <a:t>students</a:t>
            </a:r>
            <a:r>
              <a:rPr dirty="0" sz="2200" spc="24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QNWEDT+MicrosoftSansSerif"/>
                <a:cs typeface="QNWEDT+MicrosoftSansSerif"/>
              </a:rPr>
              <a:t>portray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200">
                <a:solidFill>
                  <a:srgbClr val="ffffff"/>
                </a:solidFill>
                <a:latin typeface="QNWEDT+MicrosoftSansSerif"/>
                <a:cs typeface="QNWEDT+MicrosoftSansSerif"/>
              </a:rPr>
              <a:t>themselves</a:t>
            </a:r>
            <a:r>
              <a:rPr dirty="0" sz="2200" spc="20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45">
                <a:solidFill>
                  <a:srgbClr val="ffffff"/>
                </a:solidFill>
                <a:latin typeface="QNWEDT+MicrosoftSansSerif"/>
                <a:cs typeface="QNWEDT+MicrosoftSansSerif"/>
              </a:rPr>
              <a:t>in</a:t>
            </a:r>
            <a:r>
              <a:rPr dirty="0" sz="2200" spc="29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QNWEDT+MicrosoftSansSerif"/>
                <a:cs typeface="QNWEDT+MicrosoftSansSerif"/>
              </a:rPr>
              <a:t>different</a:t>
            </a:r>
            <a:r>
              <a:rPr dirty="0" sz="2200" spc="-1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29">
                <a:solidFill>
                  <a:srgbClr val="ffffff"/>
                </a:solidFill>
                <a:latin typeface="QNWEDT+MicrosoftSansSerif"/>
                <a:cs typeface="QNWEDT+MicrosoftSansSerif"/>
              </a:rPr>
              <a:t>characters.</a:t>
            </a:r>
            <a:r>
              <a:rPr dirty="0" sz="2200" spc="35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221">
                <a:solidFill>
                  <a:srgbClr val="ffffff"/>
                </a:solidFill>
                <a:latin typeface="QNWEDT+MicrosoftSansSerif"/>
                <a:cs typeface="QNWEDT+MicrosoftSansSerif"/>
              </a:rPr>
              <a:t>They</a:t>
            </a:r>
          </a:p>
          <a:p>
            <a:pPr marL="0" marR="0">
              <a:lnSpc>
                <a:spcPts val="2490"/>
              </a:lnSpc>
              <a:spcBef>
                <a:spcPts val="675"/>
              </a:spcBef>
              <a:spcAft>
                <a:spcPts val="0"/>
              </a:spcAft>
            </a:pPr>
            <a:r>
              <a:rPr dirty="0" sz="2200" spc="-164">
                <a:solidFill>
                  <a:srgbClr val="ffffff"/>
                </a:solidFill>
                <a:latin typeface="QNWEDT+MicrosoftSansSerif"/>
                <a:cs typeface="QNWEDT+MicrosoftSansSerif"/>
              </a:rPr>
              <a:t>spoke</a:t>
            </a:r>
            <a:r>
              <a:rPr dirty="0" sz="2200" spc="3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95">
                <a:solidFill>
                  <a:srgbClr val="ffffff"/>
                </a:solidFill>
                <a:latin typeface="QNWEDT+MicrosoftSansSerif"/>
                <a:cs typeface="QNWEDT+MicrosoftSansSerif"/>
              </a:rPr>
              <a:t>confidently</a:t>
            </a:r>
            <a:r>
              <a:rPr dirty="0" sz="2200" spc="4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85">
                <a:solidFill>
                  <a:srgbClr val="ffffff"/>
                </a:solidFill>
                <a:latin typeface="QNWEDT+MicrosoftSansSerif"/>
                <a:cs typeface="QNWEDT+MicrosoftSansSerif"/>
              </a:rPr>
              <a:t>adorning</a:t>
            </a:r>
            <a:r>
              <a:rPr dirty="0" sz="2200" spc="4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6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200" spc="3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36">
                <a:solidFill>
                  <a:srgbClr val="ffffff"/>
                </a:solidFill>
                <a:latin typeface="QNWEDT+MicrosoftSansSerif"/>
                <a:cs typeface="QNWEDT+MicrosoftSansSerif"/>
              </a:rPr>
              <a:t>attire</a:t>
            </a:r>
            <a:r>
              <a:rPr dirty="0" sz="2200" spc="4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of</a:t>
            </a:r>
            <a:r>
              <a:rPr dirty="0" sz="2200" spc="10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QNWEDT+MicrosoftSansSerif"/>
                <a:cs typeface="QNWEDT+MicrosoftSansSerif"/>
              </a:rPr>
              <a:t>different</a:t>
            </a:r>
            <a:r>
              <a:rPr dirty="0" sz="2200" spc="4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29">
                <a:solidFill>
                  <a:srgbClr val="ffffff"/>
                </a:solidFill>
                <a:latin typeface="QNWEDT+MicrosoftSansSerif"/>
                <a:cs typeface="QNWEDT+MicrosoftSansSerif"/>
              </a:rPr>
              <a:t>characters.</a:t>
            </a:r>
            <a:r>
              <a:rPr dirty="0" sz="2200" spc="5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61">
                <a:solidFill>
                  <a:srgbClr val="ffffff"/>
                </a:solidFill>
                <a:latin typeface="QNWEDT+MicrosoftSansSerif"/>
                <a:cs typeface="QNWEDT+MicrosoftSansSerif"/>
              </a:rPr>
              <a:t>Their</a:t>
            </a:r>
            <a:r>
              <a:rPr dirty="0" sz="2200" spc="4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60">
                <a:solidFill>
                  <a:srgbClr val="ffffff"/>
                </a:solidFill>
                <a:latin typeface="QNWEDT+MicrosoftSansSerif"/>
                <a:cs typeface="QNWEDT+MicrosoftSansSerif"/>
              </a:rPr>
              <a:t>ease</a:t>
            </a:r>
            <a:r>
              <a:rPr dirty="0" sz="2200" spc="3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45">
                <a:solidFill>
                  <a:srgbClr val="ffffff"/>
                </a:solidFill>
                <a:latin typeface="QNWEDT+MicrosoftSansSerif"/>
                <a:cs typeface="QNWEDT+MicrosoftSansSerif"/>
              </a:rPr>
              <a:t>in</a:t>
            </a:r>
            <a:r>
              <a:rPr dirty="0" sz="2200" spc="3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6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200" spc="3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QNWEDT+MicrosoftSansSerif"/>
                <a:cs typeface="QNWEDT+MicrosoftSansSerif"/>
              </a:rPr>
              <a:t>garb</a:t>
            </a:r>
            <a:r>
              <a:rPr dirty="0" sz="2200" spc="3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of</a:t>
            </a:r>
            <a:r>
              <a:rPr dirty="0" sz="2200" spc="10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80">
                <a:solidFill>
                  <a:srgbClr val="ffffff"/>
                </a:solidFill>
                <a:latin typeface="QNWEDT+MicrosoftSansSerif"/>
                <a:cs typeface="QNWEDT+MicrosoftSansSerif"/>
              </a:rPr>
              <a:t>those</a:t>
            </a:r>
            <a:r>
              <a:rPr dirty="0" sz="2200" spc="3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29">
                <a:solidFill>
                  <a:srgbClr val="ffffff"/>
                </a:solidFill>
                <a:latin typeface="QNWEDT+MicrosoftSansSerif"/>
                <a:cs typeface="QNWEDT+MicrosoftSansSerif"/>
              </a:rPr>
              <a:t>characters</a:t>
            </a:r>
            <a:r>
              <a:rPr dirty="0" sz="2200" spc="5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200">
                <a:solidFill>
                  <a:srgbClr val="ffffff"/>
                </a:solidFill>
                <a:latin typeface="QNWEDT+MicrosoftSansSerif"/>
                <a:cs typeface="QNWEDT+MicrosoftSansSerif"/>
              </a:rPr>
              <a:t>was</a:t>
            </a:r>
          </a:p>
          <a:p>
            <a:pPr marL="0" marR="0">
              <a:lnSpc>
                <a:spcPts val="2490"/>
              </a:lnSpc>
              <a:spcBef>
                <a:spcPts val="625"/>
              </a:spcBef>
              <a:spcAft>
                <a:spcPts val="0"/>
              </a:spcAft>
            </a:pP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a</a:t>
            </a:r>
            <a:r>
              <a:rPr dirty="0" sz="2200" spc="-2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44">
                <a:solidFill>
                  <a:srgbClr val="ffffff"/>
                </a:solidFill>
                <a:latin typeface="QNWEDT+MicrosoftSansSerif"/>
                <a:cs typeface="QNWEDT+MicrosoftSansSerif"/>
              </a:rPr>
              <a:t>rare</a:t>
            </a:r>
            <a:r>
              <a:rPr dirty="0" sz="2200" spc="-2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16">
                <a:solidFill>
                  <a:srgbClr val="ffffff"/>
                </a:solidFill>
                <a:latin typeface="QNWEDT+MicrosoftSansSerif"/>
                <a:cs typeface="QNWEDT+MicrosoftSansSerif"/>
              </a:rPr>
              <a:t>sight.</a:t>
            </a:r>
            <a:r>
              <a:rPr dirty="0" sz="2200" spc="-26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74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200" spc="-50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34">
                <a:solidFill>
                  <a:srgbClr val="ffffff"/>
                </a:solidFill>
                <a:latin typeface="QNWEDT+MicrosoftSansSerif"/>
                <a:cs typeface="QNWEDT+MicrosoftSansSerif"/>
              </a:rPr>
              <a:t>bigger</a:t>
            </a:r>
            <a:r>
              <a:rPr dirty="0" sz="2200" spc="-3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80">
                <a:solidFill>
                  <a:srgbClr val="ffffff"/>
                </a:solidFill>
                <a:latin typeface="QNWEDT+MicrosoftSansSerif"/>
                <a:cs typeface="QNWEDT+MicrosoftSansSerif"/>
              </a:rPr>
              <a:t>girls</a:t>
            </a:r>
            <a:r>
              <a:rPr dirty="0" sz="2200" spc="-7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10">
                <a:solidFill>
                  <a:srgbClr val="ffffff"/>
                </a:solidFill>
                <a:latin typeface="QNWEDT+MicrosoftSansSerif"/>
                <a:cs typeface="QNWEDT+MicrosoftSansSerif"/>
              </a:rPr>
              <a:t>declaimed</a:t>
            </a:r>
            <a:r>
              <a:rPr dirty="0" sz="2200" spc="37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45">
                <a:solidFill>
                  <a:srgbClr val="ffffff"/>
                </a:solidFill>
                <a:latin typeface="QNWEDT+MicrosoftSansSerif"/>
                <a:cs typeface="QNWEDT+MicrosoftSansSerif"/>
              </a:rPr>
              <a:t>various</a:t>
            </a:r>
            <a:r>
              <a:rPr dirty="0" sz="2200" spc="30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71">
                <a:solidFill>
                  <a:srgbClr val="ffffff"/>
                </a:solidFill>
                <a:latin typeface="QNWEDT+MicrosoftSansSerif"/>
                <a:cs typeface="QNWEDT+MicrosoftSansSerif"/>
              </a:rPr>
              <a:t>famous</a:t>
            </a:r>
            <a:r>
              <a:rPr dirty="0" sz="2200" spc="26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50">
                <a:solidFill>
                  <a:srgbClr val="ffffff"/>
                </a:solidFill>
                <a:latin typeface="QNWEDT+MicrosoftSansSerif"/>
                <a:cs typeface="QNWEDT+MicrosoftSansSerif"/>
              </a:rPr>
              <a:t>luminaries</a:t>
            </a:r>
            <a:r>
              <a:rPr dirty="0" sz="2200" spc="30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of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71">
                <a:solidFill>
                  <a:srgbClr val="ffffff"/>
                </a:solidFill>
                <a:latin typeface="QNWEDT+MicrosoftSansSerif"/>
                <a:cs typeface="QNWEDT+MicrosoftSansSerif"/>
              </a:rPr>
              <a:t>Pre</a:t>
            </a:r>
            <a:r>
              <a:rPr dirty="0" sz="2200" spc="25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13">
                <a:solidFill>
                  <a:srgbClr val="ffffff"/>
                </a:solidFill>
                <a:latin typeface="QNWEDT+MicrosoftSansSerif"/>
                <a:cs typeface="QNWEDT+MicrosoftSansSerif"/>
              </a:rPr>
              <a:t>independent</a:t>
            </a:r>
            <a:r>
              <a:rPr dirty="0" sz="2200" spc="37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0">
                <a:solidFill>
                  <a:srgbClr val="ffffff"/>
                </a:solidFill>
                <a:latin typeface="QNWEDT+MicrosoftSansSerif"/>
                <a:cs typeface="QNWEDT+MicrosoftSansSerif"/>
              </a:rPr>
              <a:t>and</a:t>
            </a:r>
            <a:r>
              <a:rPr dirty="0" sz="2200" spc="-9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250">
                <a:solidFill>
                  <a:srgbClr val="ffffff"/>
                </a:solidFill>
                <a:latin typeface="QNWEDT+MicrosoftSansSerif"/>
                <a:cs typeface="QNWEDT+MicrosoftSansSerif"/>
              </a:rPr>
              <a:t>Post</a:t>
            </a:r>
          </a:p>
          <a:p>
            <a:pPr marL="0" marR="0">
              <a:lnSpc>
                <a:spcPts val="2490"/>
              </a:lnSpc>
              <a:spcBef>
                <a:spcPts val="675"/>
              </a:spcBef>
              <a:spcAft>
                <a:spcPts val="0"/>
              </a:spcAft>
            </a:pPr>
            <a:r>
              <a:rPr dirty="0" sz="2200" spc="-125">
                <a:solidFill>
                  <a:srgbClr val="ffffff"/>
                </a:solidFill>
                <a:latin typeface="QNWEDT+MicrosoftSansSerif"/>
                <a:cs typeface="QNWEDT+MicrosoftSansSerif"/>
              </a:rPr>
              <a:t>Independent</a:t>
            </a:r>
            <a:r>
              <a:rPr dirty="0" sz="2200" spc="49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9">
                <a:solidFill>
                  <a:srgbClr val="ffffff"/>
                </a:solidFill>
                <a:latin typeface="QNWEDT+MicrosoftSansSerif"/>
                <a:cs typeface="QNWEDT+MicrosoftSansSerif"/>
              </a:rPr>
              <a:t>eras.</a:t>
            </a:r>
            <a:r>
              <a:rPr dirty="0" sz="2200" spc="3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221">
                <a:solidFill>
                  <a:srgbClr val="ffffff"/>
                </a:solidFill>
                <a:latin typeface="QNWEDT+MicrosoftSansSerif"/>
                <a:cs typeface="QNWEDT+MicrosoftSansSerif"/>
              </a:rPr>
              <a:t>They</a:t>
            </a:r>
            <a:r>
              <a:rPr dirty="0" sz="2200" spc="4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0">
                <a:solidFill>
                  <a:srgbClr val="ffffff"/>
                </a:solidFill>
                <a:latin typeface="QNWEDT+MicrosoftSansSerif"/>
                <a:cs typeface="QNWEDT+MicrosoftSansSerif"/>
              </a:rPr>
              <a:t>had</a:t>
            </a:r>
            <a:r>
              <a:rPr dirty="0" sz="2200" spc="3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0">
                <a:solidFill>
                  <a:srgbClr val="ffffff"/>
                </a:solidFill>
                <a:latin typeface="QNWEDT+MicrosoftSansSerif"/>
                <a:cs typeface="QNWEDT+MicrosoftSansSerif"/>
              </a:rPr>
              <a:t>stepped</a:t>
            </a:r>
            <a:r>
              <a:rPr dirty="0" sz="2200" spc="4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11">
                <a:solidFill>
                  <a:srgbClr val="ffffff"/>
                </a:solidFill>
                <a:latin typeface="QNWEDT+MicrosoftSansSerif"/>
                <a:cs typeface="QNWEDT+MicrosoftSansSerif"/>
              </a:rPr>
              <a:t>into</a:t>
            </a:r>
            <a:r>
              <a:rPr dirty="0" sz="2200" spc="3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6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200" spc="3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253">
                <a:solidFill>
                  <a:srgbClr val="ffffff"/>
                </a:solidFill>
                <a:latin typeface="QNWEDT+MicrosoftSansSerif"/>
                <a:cs typeface="QNWEDT+MicrosoftSansSerif"/>
              </a:rPr>
              <a:t>shoes</a:t>
            </a:r>
            <a:r>
              <a:rPr dirty="0" sz="2200" spc="3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of</a:t>
            </a:r>
            <a:r>
              <a:rPr dirty="0" sz="2200" spc="9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71">
                <a:solidFill>
                  <a:srgbClr val="ffffff"/>
                </a:solidFill>
                <a:latin typeface="QNWEDT+MicrosoftSansSerif"/>
                <a:cs typeface="QNWEDT+MicrosoftSansSerif"/>
              </a:rPr>
              <a:t>this</a:t>
            </a:r>
            <a:r>
              <a:rPr dirty="0" sz="2200" spc="3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71">
                <a:solidFill>
                  <a:srgbClr val="ffffff"/>
                </a:solidFill>
                <a:latin typeface="QNWEDT+MicrosoftSansSerif"/>
                <a:cs typeface="QNWEDT+MicrosoftSansSerif"/>
              </a:rPr>
              <a:t>famous</a:t>
            </a:r>
            <a:r>
              <a:rPr dirty="0" sz="2200" spc="4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89">
                <a:solidFill>
                  <a:srgbClr val="ffffff"/>
                </a:solidFill>
                <a:latin typeface="QNWEDT+MicrosoftSansSerif"/>
                <a:cs typeface="QNWEDT+MicrosoftSansSerif"/>
              </a:rPr>
              <a:t>personality</a:t>
            </a:r>
            <a:r>
              <a:rPr dirty="0" sz="2200" spc="4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11">
                <a:solidFill>
                  <a:srgbClr val="ffffff"/>
                </a:solidFill>
                <a:latin typeface="QNWEDT+MicrosoftSansSerif"/>
                <a:cs typeface="QNWEDT+MicrosoftSansSerif"/>
              </a:rPr>
              <a:t>with</a:t>
            </a:r>
            <a:r>
              <a:rPr dirty="0" sz="2200" spc="3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60">
                <a:solidFill>
                  <a:srgbClr val="ffffff"/>
                </a:solidFill>
                <a:latin typeface="QNWEDT+MicrosoftSansSerif"/>
                <a:cs typeface="QNWEDT+MicrosoftSansSerif"/>
              </a:rPr>
              <a:t>ease</a:t>
            </a:r>
            <a:r>
              <a:rPr dirty="0" sz="2200" spc="3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0">
                <a:solidFill>
                  <a:srgbClr val="ffffff"/>
                </a:solidFill>
                <a:latin typeface="QNWEDT+MicrosoftSansSerif"/>
                <a:cs typeface="QNWEDT+MicrosoftSansSerif"/>
              </a:rPr>
              <a:t>and</a:t>
            </a:r>
            <a:r>
              <a:rPr dirty="0" sz="2200" spc="3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5">
                <a:solidFill>
                  <a:srgbClr val="ffffff"/>
                </a:solidFill>
                <a:latin typeface="QNWEDT+MicrosoftSansSerif"/>
                <a:cs typeface="QNWEDT+MicrosoftSansSerif"/>
              </a:rPr>
              <a:t>poise</a:t>
            </a:r>
            <a:r>
              <a:rPr dirty="0" sz="2200" spc="3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260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200" spc="4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240">
                <a:solidFill>
                  <a:srgbClr val="ffffff"/>
                </a:solidFill>
                <a:latin typeface="QNWEDT+MicrosoftSansSerif"/>
                <a:cs typeface="QNWEDT+MicrosoftSansSerif"/>
              </a:rPr>
              <a:t>show</a:t>
            </a:r>
          </a:p>
          <a:p>
            <a:pPr marL="0" marR="0">
              <a:lnSpc>
                <a:spcPts val="2490"/>
              </a:lnSpc>
              <a:spcBef>
                <a:spcPts val="675"/>
              </a:spcBef>
              <a:spcAft>
                <a:spcPts val="0"/>
              </a:spcAft>
            </a:pPr>
            <a:r>
              <a:rPr dirty="0" sz="2200" spc="-100">
                <a:solidFill>
                  <a:srgbClr val="ffffff"/>
                </a:solidFill>
                <a:latin typeface="QNWEDT+MicrosoftSansSerif"/>
                <a:cs typeface="QNWEDT+MicrosoftSansSerif"/>
              </a:rPr>
              <a:t>stealer</a:t>
            </a:r>
            <a:r>
              <a:rPr dirty="0" sz="2200" spc="4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200">
                <a:solidFill>
                  <a:srgbClr val="ffffff"/>
                </a:solidFill>
                <a:latin typeface="QNWEDT+MicrosoftSansSerif"/>
                <a:cs typeface="QNWEDT+MicrosoftSansSerif"/>
              </a:rPr>
              <a:t>was</a:t>
            </a:r>
            <a:r>
              <a:rPr dirty="0" sz="2200" spc="3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21">
                <a:solidFill>
                  <a:srgbClr val="ffffff"/>
                </a:solidFill>
                <a:latin typeface="QNWEDT+MicrosoftSansSerif"/>
                <a:cs typeface="QNWEDT+MicrosoftSansSerif"/>
              </a:rPr>
              <a:t>Palaki</a:t>
            </a:r>
            <a:r>
              <a:rPr dirty="0" sz="2200" spc="188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7">
                <a:solidFill>
                  <a:srgbClr val="ffffff"/>
                </a:solidFill>
                <a:latin typeface="QNWEDT+MicrosoftSansSerif"/>
                <a:cs typeface="QNWEDT+MicrosoftSansSerif"/>
              </a:rPr>
              <a:t>Sharma</a:t>
            </a:r>
            <a:r>
              <a:rPr dirty="0" sz="2200" spc="-309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95">
                <a:solidFill>
                  <a:srgbClr val="ffffff"/>
                </a:solidFill>
                <a:latin typeface="QNWEDT+MicrosoftSansSerif"/>
                <a:cs typeface="QNWEDT+MicrosoftSansSerif"/>
              </a:rPr>
              <a:t>Upadhayay's</a:t>
            </a:r>
            <a:r>
              <a:rPr dirty="0" sz="2200" spc="-9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80">
                <a:solidFill>
                  <a:srgbClr val="ffffff"/>
                </a:solidFill>
                <a:latin typeface="QNWEDT+MicrosoftSansSerif"/>
                <a:cs typeface="QNWEDT+MicrosoftSansSerif"/>
              </a:rPr>
              <a:t>gravitas</a:t>
            </a:r>
            <a:r>
              <a:rPr dirty="0" sz="2200" spc="-6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27">
                <a:solidFill>
                  <a:srgbClr val="ffffff"/>
                </a:solidFill>
                <a:latin typeface="QNWEDT+MicrosoftSansSerif"/>
                <a:cs typeface="QNWEDT+MicrosoftSansSerif"/>
              </a:rPr>
              <a:t>plus</a:t>
            </a:r>
            <a:r>
              <a:rPr dirty="0" sz="2200" spc="-329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76">
                <a:solidFill>
                  <a:srgbClr val="ffffff"/>
                </a:solidFill>
                <a:latin typeface="QNWEDT+MicrosoftSansSerif"/>
                <a:cs typeface="QNWEDT+MicrosoftSansSerif"/>
              </a:rPr>
              <a:t>news</a:t>
            </a:r>
            <a:r>
              <a:rPr dirty="0" sz="2200" spc="-45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3">
                <a:solidFill>
                  <a:srgbClr val="ffffff"/>
                </a:solidFill>
                <a:latin typeface="QNWEDT+MicrosoftSansSerif"/>
                <a:cs typeface="QNWEDT+MicrosoftSansSerif"/>
              </a:rPr>
              <a:t>where</a:t>
            </a:r>
            <a:r>
              <a:rPr dirty="0" sz="2200" spc="-24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24">
                <a:solidFill>
                  <a:srgbClr val="ffffff"/>
                </a:solidFill>
                <a:latin typeface="QNWEDT+MicrosoftSansSerif"/>
                <a:cs typeface="QNWEDT+MicrosoftSansSerif"/>
              </a:rPr>
              <a:t>Zoha</a:t>
            </a:r>
            <a:r>
              <a:rPr dirty="0" sz="2200" spc="-30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87">
                <a:solidFill>
                  <a:srgbClr val="ffffff"/>
                </a:solidFill>
                <a:latin typeface="QNWEDT+MicrosoftSansSerif"/>
                <a:cs typeface="QNWEDT+MicrosoftSansSerif"/>
              </a:rPr>
              <a:t>confidently</a:t>
            </a:r>
            <a:r>
              <a:rPr dirty="0" sz="2200" spc="-8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50">
                <a:solidFill>
                  <a:srgbClr val="ffffff"/>
                </a:solidFill>
                <a:latin typeface="QNWEDT+MicrosoftSansSerif"/>
                <a:cs typeface="QNWEDT+MicrosoftSansSerif"/>
              </a:rPr>
              <a:t>played</a:t>
            </a:r>
            <a:r>
              <a:rPr dirty="0" sz="2200" spc="-4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91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200" spc="-25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63">
                <a:solidFill>
                  <a:srgbClr val="ffffff"/>
                </a:solidFill>
                <a:latin typeface="QNWEDT+MicrosoftSansSerif"/>
                <a:cs typeface="QNWEDT+MicrosoftSansSerif"/>
              </a:rPr>
              <a:t>role</a:t>
            </a:r>
            <a:r>
              <a:rPr dirty="0" sz="2200" spc="-9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of</a:t>
            </a:r>
          </a:p>
          <a:p>
            <a:pPr marL="0" marR="0">
              <a:lnSpc>
                <a:spcPts val="2490"/>
              </a:lnSpc>
              <a:spcBef>
                <a:spcPts val="625"/>
              </a:spcBef>
              <a:spcAft>
                <a:spcPts val="0"/>
              </a:spcAft>
            </a:pPr>
            <a:r>
              <a:rPr dirty="0" sz="2200" spc="-121">
                <a:solidFill>
                  <a:srgbClr val="ffffff"/>
                </a:solidFill>
                <a:latin typeface="QNWEDT+MicrosoftSansSerif"/>
                <a:cs typeface="QNWEDT+MicrosoftSansSerif"/>
              </a:rPr>
              <a:t>Palaki</a:t>
            </a:r>
            <a:r>
              <a:rPr dirty="0" sz="2200" spc="4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11">
                <a:solidFill>
                  <a:srgbClr val="ffffff"/>
                </a:solidFill>
                <a:latin typeface="QNWEDT+MicrosoftSansSerif"/>
                <a:cs typeface="QNWEDT+MicrosoftSansSerif"/>
              </a:rPr>
              <a:t>with</a:t>
            </a:r>
            <a:r>
              <a:rPr dirty="0" sz="2200" spc="5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a</a:t>
            </a:r>
            <a:r>
              <a:rPr dirty="0" sz="2200" spc="3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4">
                <a:solidFill>
                  <a:srgbClr val="ffffff"/>
                </a:solidFill>
                <a:latin typeface="QNWEDT+MicrosoftSansSerif"/>
                <a:cs typeface="QNWEDT+MicrosoftSansSerif"/>
              </a:rPr>
              <a:t>pleasant</a:t>
            </a:r>
            <a:r>
              <a:rPr dirty="0" sz="2200" spc="6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50">
                <a:solidFill>
                  <a:srgbClr val="ffffff"/>
                </a:solidFill>
                <a:latin typeface="QNWEDT+MicrosoftSansSerif"/>
                <a:cs typeface="QNWEDT+MicrosoftSansSerif"/>
              </a:rPr>
              <a:t>demeanor.</a:t>
            </a:r>
            <a:r>
              <a:rPr dirty="0" sz="2200" spc="63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74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200" spc="-50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81">
                <a:solidFill>
                  <a:srgbClr val="ffffff"/>
                </a:solidFill>
                <a:latin typeface="QNWEDT+MicrosoftSansSerif"/>
                <a:cs typeface="QNWEDT+MicrosoftSansSerif"/>
              </a:rPr>
              <a:t>recitation</a:t>
            </a:r>
            <a:r>
              <a:rPr dirty="0" sz="2200" spc="-8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of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91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200" spc="-259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9">
                <a:solidFill>
                  <a:srgbClr val="ffffff"/>
                </a:solidFill>
                <a:latin typeface="QNWEDT+MicrosoftSansSerif"/>
                <a:cs typeface="QNWEDT+MicrosoftSansSerif"/>
              </a:rPr>
              <a:t>Poetry</a:t>
            </a:r>
            <a:r>
              <a:rPr dirty="0" sz="2200" spc="-23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36">
                <a:solidFill>
                  <a:srgbClr val="ffffff"/>
                </a:solidFill>
                <a:latin typeface="QNWEDT+MicrosoftSansSerif"/>
                <a:cs typeface="QNWEDT+MicrosoftSansSerif"/>
              </a:rPr>
              <a:t>'I</a:t>
            </a:r>
            <a:r>
              <a:rPr dirty="0" sz="2200" spc="-9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98">
                <a:solidFill>
                  <a:srgbClr val="ffffff"/>
                </a:solidFill>
                <a:latin typeface="QNWEDT+MicrosoftSansSerif"/>
                <a:cs typeface="QNWEDT+MicrosoftSansSerif"/>
              </a:rPr>
              <a:t>am</a:t>
            </a:r>
            <a:r>
              <a:rPr dirty="0" sz="2200" spc="-37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91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200" spc="-25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52">
                <a:solidFill>
                  <a:srgbClr val="ffffff"/>
                </a:solidFill>
                <a:latin typeface="QNWEDT+MicrosoftSansSerif"/>
                <a:cs typeface="QNWEDT+MicrosoftSansSerif"/>
              </a:rPr>
              <a:t>massthe</a:t>
            </a:r>
            <a:r>
              <a:rPr dirty="0" sz="2200" spc="-25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56">
                <a:solidFill>
                  <a:srgbClr val="ffffff"/>
                </a:solidFill>
                <a:latin typeface="QNWEDT+MicrosoftSansSerif"/>
                <a:cs typeface="QNWEDT+MicrosoftSansSerif"/>
              </a:rPr>
              <a:t>Mob"</a:t>
            </a:r>
            <a:r>
              <a:rPr dirty="0" sz="2200" spc="-8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86">
                <a:solidFill>
                  <a:srgbClr val="ffffff"/>
                </a:solidFill>
                <a:latin typeface="QNWEDT+MicrosoftSansSerif"/>
                <a:cs typeface="QNWEDT+MicrosoftSansSerif"/>
              </a:rPr>
              <a:t>written</a:t>
            </a:r>
            <a:r>
              <a:rPr dirty="0" sz="2200" spc="-6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64">
                <a:solidFill>
                  <a:srgbClr val="ffffff"/>
                </a:solidFill>
                <a:latin typeface="QNWEDT+MicrosoftSansSerif"/>
                <a:cs typeface="QNWEDT+MicrosoftSansSerif"/>
              </a:rPr>
              <a:t>by</a:t>
            </a:r>
            <a:r>
              <a:rPr dirty="0" sz="2200" spc="-6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64">
                <a:solidFill>
                  <a:srgbClr val="ffffff"/>
                </a:solidFill>
                <a:latin typeface="QNWEDT+MicrosoftSansSerif"/>
                <a:cs typeface="QNWEDT+MicrosoftSansSerif"/>
              </a:rPr>
              <a:t>Carl</a:t>
            </a:r>
          </a:p>
          <a:p>
            <a:pPr marL="0" marR="0">
              <a:lnSpc>
                <a:spcPts val="2490"/>
              </a:lnSpc>
              <a:spcBef>
                <a:spcPts val="675"/>
              </a:spcBef>
              <a:spcAft>
                <a:spcPts val="0"/>
              </a:spcAft>
            </a:pPr>
            <a:r>
              <a:rPr dirty="0" sz="2200" spc="-121">
                <a:solidFill>
                  <a:srgbClr val="ffffff"/>
                </a:solidFill>
                <a:latin typeface="QNWEDT+MicrosoftSansSerif"/>
                <a:cs typeface="QNWEDT+MicrosoftSansSerif"/>
              </a:rPr>
              <a:t>Sandburg</a:t>
            </a:r>
            <a:r>
              <a:rPr dirty="0" sz="2200" spc="4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20">
                <a:solidFill>
                  <a:srgbClr val="ffffff"/>
                </a:solidFill>
                <a:latin typeface="QNWEDT+MicrosoftSansSerif"/>
                <a:cs typeface="QNWEDT+MicrosoftSansSerif"/>
              </a:rPr>
              <a:t>reminded</a:t>
            </a:r>
            <a:r>
              <a:rPr dirty="0" sz="2200" spc="4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6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200" spc="3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9">
                <a:solidFill>
                  <a:srgbClr val="ffffff"/>
                </a:solidFill>
                <a:latin typeface="QNWEDT+MicrosoftSansSerif"/>
                <a:cs typeface="QNWEDT+MicrosoftSansSerif"/>
              </a:rPr>
              <a:t>audience</a:t>
            </a:r>
            <a:r>
              <a:rPr dirty="0" sz="2200" spc="3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of</a:t>
            </a:r>
            <a:r>
              <a:rPr dirty="0" sz="2200" spc="10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6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200" spc="3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4">
                <a:solidFill>
                  <a:srgbClr val="ffffff"/>
                </a:solidFill>
                <a:latin typeface="QNWEDT+MicrosoftSansSerif"/>
                <a:cs typeface="QNWEDT+MicrosoftSansSerif"/>
              </a:rPr>
              <a:t>power</a:t>
            </a:r>
            <a:r>
              <a:rPr dirty="0" sz="2200" spc="3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of</a:t>
            </a:r>
            <a:r>
              <a:rPr dirty="0" sz="2200" spc="9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6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200" spc="3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253">
                <a:solidFill>
                  <a:srgbClr val="ffffff"/>
                </a:solidFill>
                <a:latin typeface="QNWEDT+MicrosoftSansSerif"/>
                <a:cs typeface="QNWEDT+MicrosoftSansSerif"/>
              </a:rPr>
              <a:t>common</a:t>
            </a:r>
            <a:r>
              <a:rPr dirty="0" sz="2200" spc="4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215">
                <a:solidFill>
                  <a:srgbClr val="ffffff"/>
                </a:solidFill>
                <a:latin typeface="QNWEDT+MicrosoftSansSerif"/>
                <a:cs typeface="QNWEDT+MicrosoftSansSerif"/>
              </a:rPr>
              <a:t>man</a:t>
            </a:r>
            <a:r>
              <a:rPr dirty="0" sz="2200" spc="3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0">
                <a:solidFill>
                  <a:srgbClr val="ffffff"/>
                </a:solidFill>
                <a:latin typeface="QNWEDT+MicrosoftSansSerif"/>
                <a:cs typeface="QNWEDT+MicrosoftSansSerif"/>
              </a:rPr>
              <a:t>and</a:t>
            </a:r>
            <a:r>
              <a:rPr dirty="0" sz="2200" spc="3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95">
                <a:solidFill>
                  <a:srgbClr val="ffffff"/>
                </a:solidFill>
                <a:latin typeface="QNWEDT+MicrosoftSansSerif"/>
                <a:cs typeface="QNWEDT+MicrosoftSansSerif"/>
              </a:rPr>
              <a:t>how</a:t>
            </a:r>
            <a:r>
              <a:rPr dirty="0" sz="2200" spc="3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6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200" spc="3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9">
                <a:solidFill>
                  <a:srgbClr val="ffffff"/>
                </a:solidFill>
                <a:latin typeface="QNWEDT+MicrosoftSansSerif"/>
                <a:cs typeface="QNWEDT+MicrosoftSansSerif"/>
              </a:rPr>
              <a:t>crowd</a:t>
            </a:r>
            <a:r>
              <a:rPr dirty="0" sz="2200" spc="3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of</a:t>
            </a:r>
            <a:r>
              <a:rPr dirty="0" sz="2200" spc="9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6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200" spc="3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21">
                <a:solidFill>
                  <a:srgbClr val="ffffff"/>
                </a:solidFill>
                <a:latin typeface="QNWEDT+MicrosoftSansSerif"/>
                <a:cs typeface="QNWEDT+MicrosoftSansSerif"/>
              </a:rPr>
              <a:t>United</a:t>
            </a:r>
            <a:r>
              <a:rPr dirty="0" sz="2200" spc="3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9">
                <a:solidFill>
                  <a:srgbClr val="ffffff"/>
                </a:solidFill>
                <a:latin typeface="QNWEDT+MicrosoftSansSerif"/>
                <a:cs typeface="QNWEDT+MicrosoftSansSerif"/>
              </a:rPr>
              <a:t>could</a:t>
            </a:r>
          </a:p>
          <a:p>
            <a:pPr marL="0" marR="0">
              <a:lnSpc>
                <a:spcPts val="2490"/>
              </a:lnSpc>
              <a:spcBef>
                <a:spcPts val="625"/>
              </a:spcBef>
              <a:spcAft>
                <a:spcPts val="0"/>
              </a:spcAft>
            </a:pPr>
            <a:r>
              <a:rPr dirty="0" sz="2200" spc="-64">
                <a:solidFill>
                  <a:srgbClr val="ffffff"/>
                </a:solidFill>
                <a:latin typeface="QNWEDT+MicrosoftSansSerif"/>
                <a:cs typeface="QNWEDT+MicrosoftSansSerif"/>
              </a:rPr>
              <a:t>bring</a:t>
            </a:r>
            <a:r>
              <a:rPr dirty="0" sz="2200" spc="-5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89">
                <a:solidFill>
                  <a:srgbClr val="ffffff"/>
                </a:solidFill>
                <a:latin typeface="QNWEDT+MicrosoftSansSerif"/>
                <a:cs typeface="QNWEDT+MicrosoftSansSerif"/>
              </a:rPr>
              <a:t>about</a:t>
            </a:r>
            <a:r>
              <a:rPr dirty="0" sz="2200" spc="-7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10">
                <a:solidFill>
                  <a:srgbClr val="ffffff"/>
                </a:solidFill>
                <a:latin typeface="QNWEDT+MicrosoftSansSerif"/>
                <a:cs typeface="QNWEDT+MicrosoftSansSerif"/>
              </a:rPr>
              <a:t>major</a:t>
            </a:r>
            <a:r>
              <a:rPr dirty="0" sz="2200" spc="37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9">
                <a:solidFill>
                  <a:srgbClr val="ffffff"/>
                </a:solidFill>
                <a:latin typeface="QNWEDT+MicrosoftSansSerif"/>
                <a:cs typeface="QNWEDT+MicrosoftSansSerif"/>
              </a:rPr>
              <a:t>revolutions.</a:t>
            </a:r>
            <a:r>
              <a:rPr dirty="0" sz="2200" spc="32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260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200" spc="8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50">
                <a:solidFill>
                  <a:srgbClr val="ffffff"/>
                </a:solidFill>
                <a:latin typeface="QNWEDT+MicrosoftSansSerif"/>
                <a:cs typeface="QNWEDT+MicrosoftSansSerif"/>
              </a:rPr>
              <a:t>poetry</a:t>
            </a:r>
            <a:r>
              <a:rPr dirty="0" sz="2200" spc="-3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69">
                <a:solidFill>
                  <a:srgbClr val="ffffff"/>
                </a:solidFill>
                <a:latin typeface="QNWEDT+MicrosoftSansSerif"/>
                <a:cs typeface="QNWEDT+MicrosoftSansSerif"/>
              </a:rPr>
              <a:t>recital</a:t>
            </a:r>
            <a:r>
              <a:rPr dirty="0" sz="2200" spc="-5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of</a:t>
            </a:r>
            <a:r>
              <a:rPr dirty="0" sz="2200" spc="-226">
                <a:solidFill>
                  <a:srgbClr val="ffffff"/>
                </a:solidFill>
                <a:latin typeface="QNWEDT+MicrosoftSansSerif"/>
                <a:cs typeface="QNWEDT+MicrosoftSansSerif"/>
              </a:rPr>
              <a:t>'</a:t>
            </a:r>
            <a:r>
              <a:rPr dirty="0" sz="2200" spc="-225">
                <a:solidFill>
                  <a:srgbClr val="ffffff"/>
                </a:solidFill>
                <a:latin typeface="QNWEDT+MicrosoftSansSerif"/>
                <a:cs typeface="QNWEDT+MicrosoftSansSerif"/>
              </a:rPr>
              <a:t>Hum</a:t>
            </a:r>
            <a:r>
              <a:rPr dirty="0" sz="2200" spc="15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45">
                <a:solidFill>
                  <a:srgbClr val="ffffff"/>
                </a:solidFill>
                <a:latin typeface="QNWEDT+MicrosoftSansSerif"/>
                <a:cs typeface="QNWEDT+MicrosoftSansSerif"/>
              </a:rPr>
              <a:t>panchhi</a:t>
            </a:r>
            <a:r>
              <a:rPr dirty="0" sz="2200" spc="30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215">
                <a:solidFill>
                  <a:srgbClr val="ffffff"/>
                </a:solidFill>
                <a:latin typeface="QNWEDT+MicrosoftSansSerif"/>
                <a:cs typeface="QNWEDT+MicrosoftSansSerif"/>
              </a:rPr>
              <a:t>unmukt</a:t>
            </a:r>
            <a:r>
              <a:rPr dirty="0" sz="2200" spc="17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74">
                <a:solidFill>
                  <a:srgbClr val="ffffff"/>
                </a:solidFill>
                <a:latin typeface="QNWEDT+MicrosoftSansSerif"/>
                <a:cs typeface="QNWEDT+MicrosoftSansSerif"/>
              </a:rPr>
              <a:t>Gagan'</a:t>
            </a:r>
            <a:r>
              <a:rPr dirty="0" sz="2200" spc="-6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5">
                <a:solidFill>
                  <a:srgbClr val="ffffff"/>
                </a:solidFill>
                <a:latin typeface="QNWEDT+MicrosoftSansSerif"/>
                <a:cs typeface="QNWEDT+MicrosoftSansSerif"/>
              </a:rPr>
              <a:t>key</a:t>
            </a:r>
            <a:r>
              <a:rPr dirty="0" sz="2200" spc="32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75">
                <a:solidFill>
                  <a:srgbClr val="ffffff"/>
                </a:solidFill>
                <a:latin typeface="QNWEDT+MicrosoftSansSerif"/>
                <a:cs typeface="QNWEDT+MicrosoftSansSerif"/>
              </a:rPr>
              <a:t>depicted</a:t>
            </a:r>
            <a:r>
              <a:rPr dirty="0" sz="2200" spc="-6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6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</a:p>
          <a:p>
            <a:pPr marL="0" marR="0">
              <a:lnSpc>
                <a:spcPts val="2490"/>
              </a:lnSpc>
              <a:spcBef>
                <a:spcPts val="675"/>
              </a:spcBef>
              <a:spcAft>
                <a:spcPts val="0"/>
              </a:spcAft>
            </a:pPr>
            <a:r>
              <a:rPr dirty="0" sz="2200" spc="-196">
                <a:solidFill>
                  <a:srgbClr val="ffffff"/>
                </a:solidFill>
                <a:latin typeface="QNWEDT+MicrosoftSansSerif"/>
                <a:cs typeface="QNWEDT+MicrosoftSansSerif"/>
              </a:rPr>
              <a:t>sweetness</a:t>
            </a:r>
            <a:r>
              <a:rPr dirty="0" sz="2200" spc="-42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o</a:t>
            </a:r>
            <a:r>
              <a:rPr dirty="0" sz="2200" spc="-59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f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0">
                <a:solidFill>
                  <a:srgbClr val="ffffff"/>
                </a:solidFill>
                <a:latin typeface="QNWEDT+MicrosoftSansSerif"/>
                <a:cs typeface="QNWEDT+MicrosoftSansSerif"/>
              </a:rPr>
              <a:t>freedom.</a:t>
            </a:r>
            <a:r>
              <a:rPr dirty="0" sz="2200" spc="-7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9">
                <a:solidFill>
                  <a:srgbClr val="ffffff"/>
                </a:solidFill>
                <a:latin typeface="QNWEDT+MicrosoftSansSerif"/>
                <a:cs typeface="QNWEDT+MicrosoftSansSerif"/>
              </a:rPr>
              <a:t>Poetry</a:t>
            </a:r>
            <a:r>
              <a:rPr dirty="0" sz="2200" spc="-24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81">
                <a:solidFill>
                  <a:srgbClr val="ffffff"/>
                </a:solidFill>
                <a:latin typeface="QNWEDT+MicrosoftSansSerif"/>
                <a:cs typeface="QNWEDT+MicrosoftSansSerif"/>
              </a:rPr>
              <a:t>recitation</a:t>
            </a:r>
            <a:r>
              <a:rPr dirty="0" sz="2200" spc="-8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94">
                <a:solidFill>
                  <a:srgbClr val="ffffff"/>
                </a:solidFill>
                <a:latin typeface="QNWEDT+MicrosoftSansSerif"/>
                <a:cs typeface="QNWEDT+MicrosoftSansSerif"/>
              </a:rPr>
              <a:t>helped</a:t>
            </a:r>
            <a:r>
              <a:rPr dirty="0" sz="2200" spc="-8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47">
                <a:solidFill>
                  <a:srgbClr val="ffffff"/>
                </a:solidFill>
                <a:latin typeface="QNWEDT+MicrosoftSansSerif"/>
                <a:cs typeface="QNWEDT+MicrosoftSansSerif"/>
              </a:rPr>
              <a:t>them</a:t>
            </a:r>
            <a:r>
              <a:rPr dirty="0" sz="2200" spc="-37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37">
                <a:solidFill>
                  <a:srgbClr val="ffffff"/>
                </a:solidFill>
                <a:latin typeface="QNWEDT+MicrosoftSansSerif"/>
                <a:cs typeface="QNWEDT+MicrosoftSansSerif"/>
              </a:rPr>
              <a:t>to</a:t>
            </a:r>
            <a:r>
              <a:rPr dirty="0" sz="2200" spc="-10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22">
                <a:solidFill>
                  <a:srgbClr val="ffffff"/>
                </a:solidFill>
                <a:latin typeface="QNWEDT+MicrosoftSansSerif"/>
                <a:cs typeface="QNWEDT+MicrosoftSansSerif"/>
              </a:rPr>
              <a:t>understand</a:t>
            </a:r>
            <a:r>
              <a:rPr dirty="0" sz="2200" spc="-24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91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200" spc="-25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8">
                <a:solidFill>
                  <a:srgbClr val="ffffff"/>
                </a:solidFill>
                <a:latin typeface="QNWEDT+MicrosoftSansSerif"/>
                <a:cs typeface="QNWEDT+MicrosoftSansSerif"/>
              </a:rPr>
              <a:t>importance</a:t>
            </a:r>
            <a:r>
              <a:rPr dirty="0" sz="2200" spc="-10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of</a:t>
            </a:r>
            <a:r>
              <a:rPr dirty="0" sz="220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45">
                <a:solidFill>
                  <a:srgbClr val="ffffff"/>
                </a:solidFill>
                <a:latin typeface="QNWEDT+MicrosoftSansSerif"/>
                <a:cs typeface="QNWEDT+MicrosoftSansSerif"/>
              </a:rPr>
              <a:t>voice</a:t>
            </a:r>
            <a:r>
              <a:rPr dirty="0" sz="2200" spc="29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25">
                <a:solidFill>
                  <a:srgbClr val="ffffff"/>
                </a:solidFill>
                <a:latin typeface="QNWEDT+MicrosoftSansSerif"/>
                <a:cs typeface="QNWEDT+MicrosoftSansSerif"/>
              </a:rPr>
              <a:t>modulation,</a:t>
            </a:r>
          </a:p>
          <a:p>
            <a:pPr marL="0" marR="0">
              <a:lnSpc>
                <a:spcPts val="2490"/>
              </a:lnSpc>
              <a:spcBef>
                <a:spcPts val="675"/>
              </a:spcBef>
              <a:spcAft>
                <a:spcPts val="0"/>
              </a:spcAft>
            </a:pPr>
            <a:r>
              <a:rPr dirty="0" sz="2200" spc="-133">
                <a:solidFill>
                  <a:srgbClr val="ffffff"/>
                </a:solidFill>
                <a:latin typeface="QNWEDT+MicrosoftSansSerif"/>
                <a:cs typeface="QNWEDT+MicrosoftSansSerif"/>
              </a:rPr>
              <a:t>accent,</a:t>
            </a:r>
            <a:r>
              <a:rPr dirty="0" sz="2200" spc="-29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97">
                <a:solidFill>
                  <a:srgbClr val="ffffff"/>
                </a:solidFill>
                <a:latin typeface="QNWEDT+MicrosoftSansSerif"/>
                <a:cs typeface="QNWEDT+MicrosoftSansSerif"/>
              </a:rPr>
              <a:t>diction,</a:t>
            </a:r>
            <a:r>
              <a:rPr dirty="0" sz="2200" spc="-11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0">
                <a:solidFill>
                  <a:srgbClr val="ffffff"/>
                </a:solidFill>
                <a:latin typeface="QNWEDT+MicrosoftSansSerif"/>
                <a:cs typeface="QNWEDT+MicrosoftSansSerif"/>
              </a:rPr>
              <a:t>and</a:t>
            </a:r>
            <a:r>
              <a:rPr dirty="0" sz="2200" spc="-9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13">
                <a:solidFill>
                  <a:srgbClr val="ffffff"/>
                </a:solidFill>
                <a:latin typeface="QNWEDT+MicrosoftSansSerif"/>
                <a:cs typeface="QNWEDT+MicrosoftSansSerif"/>
              </a:rPr>
              <a:t>fluency</a:t>
            </a:r>
            <a:r>
              <a:rPr dirty="0" sz="2200" spc="-10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0">
                <a:solidFill>
                  <a:srgbClr val="ffffff"/>
                </a:solidFill>
                <a:latin typeface="QNWEDT+MicrosoftSansSerif"/>
                <a:cs typeface="QNWEDT+MicrosoftSansSerif"/>
              </a:rPr>
              <a:t>during</a:t>
            </a:r>
            <a:r>
              <a:rPr dirty="0" sz="2200" spc="-8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95">
                <a:solidFill>
                  <a:srgbClr val="ffffff"/>
                </a:solidFill>
                <a:latin typeface="QNWEDT+MicrosoftSansSerif"/>
                <a:cs typeface="QNWEDT+MicrosoftSansSerif"/>
              </a:rPr>
              <a:t>recitation.</a:t>
            </a:r>
            <a:r>
              <a:rPr dirty="0" sz="2200" spc="-7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241">
                <a:solidFill>
                  <a:srgbClr val="ffffff"/>
                </a:solidFill>
                <a:latin typeface="QNWEDT+MicrosoftSansSerif"/>
                <a:cs typeface="QNWEDT+MicrosoftSansSerif"/>
              </a:rPr>
              <a:t>Thus</a:t>
            </a:r>
            <a:r>
              <a:rPr dirty="0" sz="2200" spc="-34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87">
                <a:solidFill>
                  <a:srgbClr val="ffffff"/>
                </a:solidFill>
                <a:latin typeface="QNWEDT+MicrosoftSansSerif"/>
                <a:cs typeface="QNWEDT+MicrosoftSansSerif"/>
              </a:rPr>
              <a:t>our</a:t>
            </a:r>
            <a:r>
              <a:rPr dirty="0" sz="2200" spc="-24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63">
                <a:solidFill>
                  <a:srgbClr val="ffffff"/>
                </a:solidFill>
                <a:latin typeface="QNWEDT+MicrosoftSansSerif"/>
                <a:cs typeface="QNWEDT+MicrosoftSansSerif"/>
              </a:rPr>
              <a:t>girls</a:t>
            </a:r>
            <a:r>
              <a:rPr dirty="0" sz="2200" spc="-8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64">
                <a:solidFill>
                  <a:srgbClr val="ffffff"/>
                </a:solidFill>
                <a:latin typeface="QNWEDT+MicrosoftSansSerif"/>
                <a:cs typeface="QNWEDT+MicrosoftSansSerif"/>
              </a:rPr>
              <a:t>spoke</a:t>
            </a:r>
            <a:r>
              <a:rPr dirty="0" sz="2200" spc="25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69">
                <a:solidFill>
                  <a:srgbClr val="ffffff"/>
                </a:solidFill>
                <a:latin typeface="QNWEDT+MicrosoftSansSerif"/>
                <a:cs typeface="QNWEDT+MicrosoftSansSerif"/>
              </a:rPr>
              <a:t>individually</a:t>
            </a:r>
            <a:r>
              <a:rPr dirty="0" sz="2200" spc="-6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95">
                <a:solidFill>
                  <a:srgbClr val="ffffff"/>
                </a:solidFill>
                <a:latin typeface="QNWEDT+MicrosoftSansSerif"/>
                <a:cs typeface="QNWEDT+MicrosoftSansSerif"/>
              </a:rPr>
              <a:t>as</a:t>
            </a:r>
            <a:r>
              <a:rPr dirty="0" sz="2200" spc="20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89">
                <a:solidFill>
                  <a:srgbClr val="ffffff"/>
                </a:solidFill>
                <a:latin typeface="QNWEDT+MicrosoftSansSerif"/>
                <a:cs typeface="QNWEDT+MicrosoftSansSerif"/>
              </a:rPr>
              <a:t>well</a:t>
            </a:r>
            <a:r>
              <a:rPr dirty="0" sz="2200" spc="-8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95">
                <a:solidFill>
                  <a:srgbClr val="ffffff"/>
                </a:solidFill>
                <a:latin typeface="QNWEDT+MicrosoftSansSerif"/>
                <a:cs typeface="QNWEDT+MicrosoftSansSerif"/>
              </a:rPr>
              <a:t>as</a:t>
            </a:r>
            <a:r>
              <a:rPr dirty="0" sz="2200" spc="20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45">
                <a:solidFill>
                  <a:srgbClr val="ffffff"/>
                </a:solidFill>
                <a:latin typeface="QNWEDT+MicrosoftSansSerif"/>
                <a:cs typeface="QNWEDT+MicrosoftSansSerif"/>
              </a:rPr>
              <a:t>in</a:t>
            </a:r>
            <a:r>
              <a:rPr dirty="0" sz="2200" spc="29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39">
                <a:solidFill>
                  <a:srgbClr val="ffffff"/>
                </a:solidFill>
                <a:latin typeface="QNWEDT+MicrosoftSansSerif"/>
                <a:cs typeface="QNWEDT+MicrosoftSansSerif"/>
              </a:rPr>
              <a:t>groups</a:t>
            </a:r>
            <a:r>
              <a:rPr dirty="0" sz="2200" spc="32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76">
                <a:solidFill>
                  <a:srgbClr val="ffffff"/>
                </a:solidFill>
                <a:latin typeface="QNWEDT+MicrosoftSansSerif"/>
                <a:cs typeface="QNWEDT+MicrosoftSansSerif"/>
              </a:rPr>
              <a:t>to</a:t>
            </a:r>
          </a:p>
          <a:p>
            <a:pPr marL="0" marR="0">
              <a:lnSpc>
                <a:spcPts val="2490"/>
              </a:lnSpc>
              <a:spcBef>
                <a:spcPts val="625"/>
              </a:spcBef>
              <a:spcAft>
                <a:spcPts val="0"/>
              </a:spcAft>
            </a:pPr>
            <a:r>
              <a:rPr dirty="0" sz="2200" spc="-220">
                <a:solidFill>
                  <a:srgbClr val="ffffff"/>
                </a:solidFill>
                <a:latin typeface="QNWEDT+MicrosoftSansSerif"/>
                <a:cs typeface="QNWEDT+MicrosoftSansSerif"/>
              </a:rPr>
              <a:t>showcase</a:t>
            </a:r>
            <a:r>
              <a:rPr dirty="0" sz="2200" spc="2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91">
                <a:solidFill>
                  <a:srgbClr val="ffffff"/>
                </a:solidFill>
                <a:latin typeface="QNWEDT+MicrosoftSansSerif"/>
                <a:cs typeface="QNWEDT+MicrosoftSansSerif"/>
              </a:rPr>
              <a:t>their</a:t>
            </a:r>
            <a:r>
              <a:rPr dirty="0" sz="2200" spc="3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85">
                <a:solidFill>
                  <a:srgbClr val="ffffff"/>
                </a:solidFill>
                <a:latin typeface="QNWEDT+MicrosoftSansSerif"/>
                <a:cs typeface="QNWEDT+MicrosoftSansSerif"/>
              </a:rPr>
              <a:t>self-learning</a:t>
            </a:r>
            <a:r>
              <a:rPr dirty="0" sz="2200" spc="4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0">
                <a:solidFill>
                  <a:srgbClr val="ffffff"/>
                </a:solidFill>
                <a:latin typeface="QNWEDT+MicrosoftSansSerif"/>
                <a:cs typeface="QNWEDT+MicrosoftSansSerif"/>
              </a:rPr>
              <a:t>capacity,</a:t>
            </a:r>
            <a:r>
              <a:rPr dirty="0" sz="2200" spc="2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89">
                <a:solidFill>
                  <a:srgbClr val="ffffff"/>
                </a:solidFill>
                <a:latin typeface="QNWEDT+MicrosoftSansSerif"/>
                <a:cs typeface="QNWEDT+MicrosoftSansSerif"/>
              </a:rPr>
              <a:t>initiative,</a:t>
            </a:r>
            <a:r>
              <a:rPr dirty="0" sz="2200" spc="3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0">
                <a:solidFill>
                  <a:srgbClr val="ffffff"/>
                </a:solidFill>
                <a:latin typeface="QNWEDT+MicrosoftSansSerif"/>
                <a:cs typeface="QNWEDT+MicrosoftSansSerif"/>
              </a:rPr>
              <a:t>and</a:t>
            </a:r>
            <a:r>
              <a:rPr dirty="0" sz="2200" spc="2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75">
                <a:solidFill>
                  <a:srgbClr val="ffffff"/>
                </a:solidFill>
                <a:latin typeface="QNWEDT+MicrosoftSansSerif"/>
                <a:cs typeface="QNWEDT+MicrosoftSansSerif"/>
              </a:rPr>
              <a:t>collaborative</a:t>
            </a:r>
            <a:r>
              <a:rPr dirty="0" sz="2200" spc="4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61">
                <a:solidFill>
                  <a:srgbClr val="ffffff"/>
                </a:solidFill>
                <a:latin typeface="QNWEDT+MicrosoftSansSerif"/>
                <a:cs typeface="QNWEDT+MicrosoftSansSerif"/>
              </a:rPr>
              <a:t>efforts</a:t>
            </a:r>
            <a:r>
              <a:rPr dirty="0" sz="2200" spc="4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0">
                <a:solidFill>
                  <a:srgbClr val="ffffff"/>
                </a:solidFill>
                <a:latin typeface="QNWEDT+MicrosoftSansSerif"/>
                <a:cs typeface="QNWEDT+MicrosoftSansSerif"/>
              </a:rPr>
              <a:t>during</a:t>
            </a:r>
            <a:r>
              <a:rPr dirty="0" sz="2200" spc="3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71">
                <a:solidFill>
                  <a:srgbClr val="ffffff"/>
                </a:solidFill>
                <a:latin typeface="QNWEDT+MicrosoftSansSerif"/>
                <a:cs typeface="QNWEDT+MicrosoftSansSerif"/>
              </a:rPr>
              <a:t>this</a:t>
            </a:r>
            <a:r>
              <a:rPr dirty="0" sz="2200" spc="2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200" spc="-105">
                <a:solidFill>
                  <a:srgbClr val="ffffff"/>
                </a:solidFill>
                <a:latin typeface="QNWEDT+MicrosoftSansSerif"/>
                <a:cs typeface="QNWEDT+MicrosoftSansSerif"/>
              </a:rPr>
              <a:t>fest.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6028" y="166503"/>
            <a:ext cx="7654759" cy="59374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375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eeece1"/>
                </a:solidFill>
                <a:latin typeface="Verdana"/>
                <a:cs typeface="Verdana"/>
              </a:rPr>
              <a:t>JANMASHTAMI</a:t>
            </a:r>
            <a:r>
              <a:rPr dirty="0" sz="3600">
                <a:solidFill>
                  <a:srgbClr val="eeece1"/>
                </a:solidFill>
                <a:latin typeface="Verdana"/>
                <a:cs typeface="Verdana"/>
              </a:rPr>
              <a:t> </a:t>
            </a:r>
            <a:r>
              <a:rPr dirty="0" sz="3600">
                <a:solidFill>
                  <a:srgbClr val="eeece1"/>
                </a:solidFill>
                <a:latin typeface="Verdana"/>
                <a:cs typeface="Verdana"/>
              </a:rPr>
              <a:t>CELEBRATIONS…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442" y="1280041"/>
            <a:ext cx="11424263" cy="34095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71284" marR="0">
              <a:lnSpc>
                <a:spcPts val="2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K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I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N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119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J</a:t>
            </a:r>
            <a:r>
              <a:rPr dirty="0" sz="2000" spc="-12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12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N</a:t>
            </a:r>
            <a:r>
              <a:rPr dirty="0" sz="2000" spc="-12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M</a:t>
            </a:r>
            <a:r>
              <a:rPr dirty="0" sz="2000" spc="-12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12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-12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12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12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12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M</a:t>
            </a:r>
            <a:r>
              <a:rPr dirty="0" sz="2000" spc="-12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I</a:t>
            </a:r>
            <a:r>
              <a:rPr dirty="0" sz="2000" spc="571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27">
                <a:solidFill>
                  <a:srgbClr val="ffffff"/>
                </a:solidFill>
                <a:latin typeface="RVBMMK+ComicSansMS"/>
                <a:cs typeface="RVBMMK+ComicSansMS"/>
              </a:rPr>
              <a:t>IS</a:t>
            </a:r>
            <a:r>
              <a:rPr dirty="0" sz="2000" spc="9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308">
                <a:solidFill>
                  <a:srgbClr val="ffffff"/>
                </a:solidFill>
                <a:latin typeface="RVBMMK+ComicSansMS"/>
                <a:cs typeface="RVBMMK+ComicSansMS"/>
              </a:rPr>
              <a:t>AN</a:t>
            </a:r>
            <a:r>
              <a:rPr dirty="0" sz="2000" spc="100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324">
                <a:solidFill>
                  <a:srgbClr val="ffffff"/>
                </a:solidFill>
                <a:latin typeface="RVBMMK+ComicSansMS"/>
                <a:cs typeface="RVBMMK+ComicSansMS"/>
              </a:rPr>
              <a:t>ANNUAL</a:t>
            </a:r>
            <a:r>
              <a:rPr dirty="0" sz="2000" spc="116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344">
                <a:solidFill>
                  <a:srgbClr val="ffffff"/>
                </a:solidFill>
                <a:latin typeface="RVBMMK+ComicSansMS"/>
                <a:cs typeface="RVBMMK+ComicSansMS"/>
              </a:rPr>
              <a:t>CELEBRATION</a:t>
            </a:r>
            <a:r>
              <a:rPr dirty="0" sz="2000" spc="11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24">
                <a:solidFill>
                  <a:srgbClr val="ffffff"/>
                </a:solidFill>
                <a:latin typeface="RVBMMK+ComicSansMS"/>
                <a:cs typeface="RVBMMK+ComicSansMS"/>
              </a:rPr>
              <a:t>OF</a:t>
            </a:r>
            <a:r>
              <a:rPr dirty="0" sz="2000" spc="95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17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17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</a:p>
          <a:p>
            <a:pPr marL="227012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B</a:t>
            </a:r>
            <a:r>
              <a:rPr dirty="0" sz="2000" spc="-20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I</a:t>
            </a:r>
            <a:r>
              <a:rPr dirty="0" sz="2000" spc="-20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20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20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71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24">
                <a:solidFill>
                  <a:srgbClr val="ffffff"/>
                </a:solidFill>
                <a:latin typeface="RVBMMK+ComicSansMS"/>
                <a:cs typeface="RVBMMK+ComicSansMS"/>
              </a:rPr>
              <a:t>OF</a:t>
            </a:r>
            <a:r>
              <a:rPr dirty="0" sz="2000" spc="230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17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17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84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08">
                <a:solidFill>
                  <a:srgbClr val="ffffff"/>
                </a:solidFill>
                <a:latin typeface="RVBMMK+ComicSansMS"/>
                <a:cs typeface="RVBMMK+ComicSansMS"/>
              </a:rPr>
              <a:t>GOD</a:t>
            </a:r>
            <a:r>
              <a:rPr dirty="0" sz="2000" spc="216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-20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20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I</a:t>
            </a:r>
            <a:r>
              <a:rPr dirty="0" sz="2000" spc="78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K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I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N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20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,</a:t>
            </a:r>
            <a:r>
              <a:rPr dirty="0" sz="2000" spc="74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17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17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84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94">
                <a:solidFill>
                  <a:srgbClr val="ffffff"/>
                </a:solidFill>
                <a:latin typeface="RVBMMK+ComicSansMS"/>
                <a:cs typeface="RVBMMK+ComicSansMS"/>
              </a:rPr>
              <a:t>EIGHTH</a:t>
            </a:r>
            <a:r>
              <a:rPr dirty="0" sz="2000" spc="30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83">
                <a:solidFill>
                  <a:srgbClr val="ffffff"/>
                </a:solidFill>
                <a:latin typeface="RVBMMK+ComicSansMS"/>
                <a:cs typeface="RVBMMK+ComicSansMS"/>
              </a:rPr>
              <a:t>INCARNATION</a:t>
            </a:r>
            <a:r>
              <a:rPr dirty="0" sz="2000" spc="31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24">
                <a:solidFill>
                  <a:srgbClr val="ffffff"/>
                </a:solidFill>
                <a:latin typeface="RVBMMK+ComicSansMS"/>
                <a:cs typeface="RVBMMK+ComicSansMS"/>
              </a:rPr>
              <a:t>OF</a:t>
            </a:r>
          </a:p>
          <a:p>
            <a:pPr marL="353377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349">
                <a:solidFill>
                  <a:srgbClr val="ffffff"/>
                </a:solidFill>
                <a:latin typeface="RVBMMK+ComicSansMS"/>
                <a:cs typeface="RVBMMK+ComicSansMS"/>
              </a:rPr>
              <a:t>LORD</a:t>
            </a:r>
            <a:r>
              <a:rPr dirty="0" sz="2000" spc="35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58">
                <a:solidFill>
                  <a:srgbClr val="ffffff"/>
                </a:solidFill>
                <a:latin typeface="RVBMMK+ComicSansMS"/>
                <a:cs typeface="RVBMMK+ComicSansMS"/>
              </a:rPr>
              <a:t>VISHNU.</a:t>
            </a:r>
            <a:r>
              <a:rPr dirty="0" sz="2000" spc="276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-23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23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23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I</a:t>
            </a:r>
            <a:r>
              <a:rPr dirty="0" sz="2000" spc="736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K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I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N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76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W</a:t>
            </a:r>
            <a:r>
              <a:rPr dirty="0" sz="2000" spc="-15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15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881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89">
                <a:solidFill>
                  <a:srgbClr val="ffffff"/>
                </a:solidFill>
                <a:latin typeface="RVBMMK+ComicSansMS"/>
                <a:cs typeface="RVBMMK+ComicSansMS"/>
              </a:rPr>
              <a:t>BORN</a:t>
            </a:r>
            <a:r>
              <a:rPr dirty="0" sz="2000" spc="311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103">
                <a:solidFill>
                  <a:srgbClr val="ffffff"/>
                </a:solidFill>
                <a:latin typeface="RVBMMK+ComicSansMS"/>
                <a:cs typeface="RVBMMK+ComicSansMS"/>
              </a:rPr>
              <a:t>ON</a:t>
            </a:r>
            <a:r>
              <a:rPr dirty="0" sz="2000" spc="11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17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17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84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99">
                <a:solidFill>
                  <a:srgbClr val="ffffff"/>
                </a:solidFill>
                <a:latin typeface="RVBMMK+ComicSansMS"/>
                <a:cs typeface="RVBMMK+ComicSansMS"/>
              </a:rPr>
              <a:t>MIDNIGHT</a:t>
            </a:r>
            <a:r>
              <a:rPr dirty="0" sz="2000" spc="305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24">
                <a:solidFill>
                  <a:srgbClr val="ffffff"/>
                </a:solidFill>
                <a:latin typeface="RVBMMK+ComicSansMS"/>
                <a:cs typeface="RVBMMK+ComicSansMS"/>
              </a:rPr>
              <a:t>OF</a:t>
            </a:r>
          </a:p>
          <a:p>
            <a:pPr marL="245617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B</a:t>
            </a:r>
            <a:r>
              <a:rPr dirty="0" sz="2000" spc="-21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21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21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D</a:t>
            </a:r>
            <a:r>
              <a:rPr dirty="0" sz="2000" spc="-21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21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21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P</a:t>
            </a:r>
            <a:r>
              <a:rPr dirty="0" sz="2000" spc="-21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21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D</a:t>
            </a:r>
            <a:r>
              <a:rPr dirty="0" sz="2000" spc="-21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771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K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I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N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76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16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-16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16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16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16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M</a:t>
            </a:r>
            <a:r>
              <a:rPr dirty="0" sz="2000" spc="-16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I</a:t>
            </a:r>
            <a:r>
              <a:rPr dirty="0" sz="2000" spc="87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178">
                <a:solidFill>
                  <a:srgbClr val="ffffff"/>
                </a:solidFill>
                <a:latin typeface="RVBMMK+ComicSansMS"/>
                <a:cs typeface="RVBMMK+ComicSansMS"/>
              </a:rPr>
              <a:t>IN</a:t>
            </a:r>
            <a:r>
              <a:rPr dirty="0" sz="2000" spc="185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69">
                <a:solidFill>
                  <a:srgbClr val="ffffff"/>
                </a:solidFill>
                <a:latin typeface="RVBMMK+ComicSansMS"/>
                <a:cs typeface="RVBMMK+ComicSansMS"/>
              </a:rPr>
              <a:t>ROHINI</a:t>
            </a:r>
            <a:r>
              <a:rPr dirty="0" sz="2000" spc="28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N</a:t>
            </a:r>
            <a:r>
              <a:rPr dirty="0" sz="2000" spc="-20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20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K</a:t>
            </a:r>
            <a:r>
              <a:rPr dirty="0" sz="2000" spc="-20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-20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20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20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20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20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20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.</a:t>
            </a:r>
            <a:r>
              <a:rPr dirty="0" sz="2000" spc="82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74">
                <a:solidFill>
                  <a:srgbClr val="ffffff"/>
                </a:solidFill>
                <a:latin typeface="RVBMMK+ComicSansMS"/>
                <a:cs typeface="RVBMMK+ComicSansMS"/>
              </a:rPr>
              <a:t>DAHI</a:t>
            </a:r>
          </a:p>
          <a:p>
            <a:pPr marL="2570924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249">
                <a:solidFill>
                  <a:srgbClr val="ffffff"/>
                </a:solidFill>
                <a:latin typeface="RVBMMK+ComicSansMS"/>
                <a:cs typeface="RVBMMK+ComicSansMS"/>
              </a:rPr>
              <a:t>HANDI</a:t>
            </a:r>
            <a:r>
              <a:rPr dirty="0" sz="2000" spc="8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27">
                <a:solidFill>
                  <a:srgbClr val="ffffff"/>
                </a:solidFill>
                <a:latin typeface="RVBMMK+ComicSansMS"/>
                <a:cs typeface="RVBMMK+ComicSansMS"/>
              </a:rPr>
              <a:t>IS</a:t>
            </a:r>
            <a:r>
              <a:rPr dirty="0" sz="2000" spc="8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308">
                <a:solidFill>
                  <a:srgbClr val="ffffff"/>
                </a:solidFill>
                <a:latin typeface="RVBMMK+ComicSansMS"/>
                <a:cs typeface="RVBMMK+ComicSansMS"/>
              </a:rPr>
              <a:t>AN</a:t>
            </a:r>
            <a:r>
              <a:rPr dirty="0" sz="2000" spc="8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I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N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G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L</a:t>
            </a:r>
            <a:r>
              <a:rPr dirty="0" sz="2000" spc="476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P</a:t>
            </a:r>
            <a:r>
              <a:rPr dirty="0" sz="2000" spc="-5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5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5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1005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24">
                <a:solidFill>
                  <a:srgbClr val="ffffff"/>
                </a:solidFill>
                <a:latin typeface="RVBMMK+ComicSansMS"/>
                <a:cs typeface="RVBMMK+ComicSansMS"/>
              </a:rPr>
              <a:t>OF</a:t>
            </a:r>
            <a:r>
              <a:rPr dirty="0" sz="2000" spc="230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17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17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84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K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I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N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</a:p>
          <a:p>
            <a:pPr marL="342328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J</a:t>
            </a:r>
            <a:r>
              <a:rPr dirty="0" sz="2000" spc="-12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12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N</a:t>
            </a:r>
            <a:r>
              <a:rPr dirty="0" sz="2000" spc="-12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M</a:t>
            </a:r>
            <a:r>
              <a:rPr dirty="0" sz="2000" spc="-12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12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-12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12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12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12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M</a:t>
            </a:r>
            <a:r>
              <a:rPr dirty="0" sz="2000" spc="-12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I</a:t>
            </a:r>
            <a:r>
              <a:rPr dirty="0" sz="2000" spc="946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328">
                <a:solidFill>
                  <a:srgbClr val="ffffff"/>
                </a:solidFill>
                <a:latin typeface="RVBMMK+ComicSansMS"/>
                <a:cs typeface="RVBMMK+ComicSansMS"/>
              </a:rPr>
              <a:t>CELEBRATION.</a:t>
            </a:r>
            <a:r>
              <a:rPr dirty="0" sz="2000" spc="356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74">
                <a:solidFill>
                  <a:srgbClr val="ffffff"/>
                </a:solidFill>
                <a:latin typeface="RVBMMK+ComicSansMS"/>
                <a:cs typeface="RVBMMK+ComicSansMS"/>
              </a:rPr>
              <a:t>DAHI</a:t>
            </a:r>
            <a:r>
              <a:rPr dirty="0" sz="2000" spc="270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49">
                <a:solidFill>
                  <a:srgbClr val="ffffff"/>
                </a:solidFill>
                <a:latin typeface="RVBMMK+ComicSansMS"/>
                <a:cs typeface="RVBMMK+ComicSansMS"/>
              </a:rPr>
              <a:t>HANDI</a:t>
            </a:r>
            <a:r>
              <a:rPr dirty="0" sz="2000" spc="110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15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-15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P</a:t>
            </a:r>
            <a:r>
              <a:rPr dirty="0" sz="2000" spc="-15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15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-15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-15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-15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N</a:t>
            </a:r>
            <a:r>
              <a:rPr dirty="0" sz="2000" spc="-15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15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91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17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17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</a:p>
          <a:p>
            <a:pPr marL="89852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W</a:t>
            </a:r>
            <a:r>
              <a:rPr dirty="0" sz="2000" spc="-3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3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Y</a:t>
            </a:r>
            <a:r>
              <a:rPr dirty="0" sz="2000" spc="113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349">
                <a:solidFill>
                  <a:srgbClr val="ffffff"/>
                </a:solidFill>
                <a:latin typeface="RVBMMK+ComicSansMS"/>
                <a:cs typeface="RVBMMK+ComicSansMS"/>
              </a:rPr>
              <a:t>LORD</a:t>
            </a:r>
            <a:r>
              <a:rPr dirty="0" sz="2000" spc="35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K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I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N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76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L</a:t>
            </a:r>
            <a:r>
              <a:rPr dirty="0" sz="2000" spc="-23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I</a:t>
            </a:r>
            <a:r>
              <a:rPr dirty="0" sz="2000" spc="-23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V</a:t>
            </a:r>
            <a:r>
              <a:rPr dirty="0" sz="2000" spc="-23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-23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D</a:t>
            </a:r>
            <a:r>
              <a:rPr dirty="0" sz="2000" spc="726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50">
                <a:solidFill>
                  <a:srgbClr val="ffffff"/>
                </a:solidFill>
                <a:latin typeface="RVBMMK+ComicSansMS"/>
                <a:cs typeface="RVBMMK+ComicSansMS"/>
              </a:rPr>
              <a:t>HIS</a:t>
            </a:r>
            <a:r>
              <a:rPr dirty="0" sz="2000" spc="250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333">
                <a:solidFill>
                  <a:srgbClr val="ffffff"/>
                </a:solidFill>
                <a:latin typeface="RVBMMK+ComicSansMS"/>
                <a:cs typeface="RVBMMK+ComicSansMS"/>
              </a:rPr>
              <a:t>LIFE.</a:t>
            </a:r>
            <a:r>
              <a:rPr dirty="0" sz="2000" spc="127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08">
                <a:solidFill>
                  <a:srgbClr val="ffffff"/>
                </a:solidFill>
                <a:latin typeface="RVBMMK+ComicSansMS"/>
                <a:cs typeface="RVBMMK+ComicSansMS"/>
              </a:rPr>
              <a:t>ACCORDING</a:t>
            </a:r>
            <a:r>
              <a:rPr dirty="0" sz="2000" spc="21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89">
                <a:solidFill>
                  <a:srgbClr val="ffffff"/>
                </a:solidFill>
                <a:latin typeface="RVBMMK+ComicSansMS"/>
                <a:cs typeface="RVBMMK+ComicSansMS"/>
              </a:rPr>
              <a:t>TO</a:t>
            </a:r>
            <a:r>
              <a:rPr dirty="0" sz="2000" spc="301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90">
                <a:solidFill>
                  <a:srgbClr val="ffffff"/>
                </a:solidFill>
                <a:latin typeface="RVBMMK+ComicSansMS"/>
                <a:cs typeface="RVBMMK+ComicSansMS"/>
              </a:rPr>
              <a:t>SCRIPTURES,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22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74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W</a:t>
            </a:r>
            <a:r>
              <a:rPr dirty="0" sz="2000" spc="-15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15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881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V</a:t>
            </a:r>
            <a:r>
              <a:rPr dirty="0" sz="2000" spc="-1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-1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1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Y</a:t>
            </a:r>
            <a:r>
              <a:rPr dirty="0" sz="2000" spc="117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184">
                <a:solidFill>
                  <a:srgbClr val="ffffff"/>
                </a:solidFill>
                <a:latin typeface="RVBMMK+ComicSansMS"/>
                <a:cs typeface="RVBMMK+ComicSansMS"/>
              </a:rPr>
              <a:t>FOND</a:t>
            </a:r>
            <a:r>
              <a:rPr dirty="0" sz="2000" spc="195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24">
                <a:solidFill>
                  <a:srgbClr val="ffffff"/>
                </a:solidFill>
                <a:latin typeface="RVBMMK+ComicSansMS"/>
                <a:cs typeface="RVBMMK+ComicSansMS"/>
              </a:rPr>
              <a:t>OF</a:t>
            </a:r>
            <a:r>
              <a:rPr dirty="0" sz="2000" spc="230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B</a:t>
            </a:r>
            <a:r>
              <a:rPr dirty="0" sz="2000" spc="-14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U</a:t>
            </a:r>
            <a:r>
              <a:rPr dirty="0" sz="2000" spc="-14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14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14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-14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925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49">
                <a:solidFill>
                  <a:srgbClr val="ffffff"/>
                </a:solidFill>
                <a:latin typeface="RVBMMK+ComicSansMS"/>
                <a:cs typeface="RVBMMK+ComicSansMS"/>
              </a:rPr>
              <a:t>AND</a:t>
            </a:r>
            <a:r>
              <a:rPr dirty="0" sz="2000" spc="165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89">
                <a:solidFill>
                  <a:srgbClr val="ffffff"/>
                </a:solidFill>
                <a:latin typeface="RVBMMK+ComicSansMS"/>
                <a:cs typeface="RVBMMK+ComicSansMS"/>
              </a:rPr>
              <a:t>CURD</a:t>
            </a:r>
            <a:r>
              <a:rPr dirty="0" sz="2000" spc="9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W</a:t>
            </a:r>
            <a:r>
              <a:rPr dirty="0" sz="2000" spc="-18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18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I</a:t>
            </a:r>
            <a:r>
              <a:rPr dirty="0" sz="2000" spc="-18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L</a:t>
            </a:r>
            <a:r>
              <a:rPr dirty="0" sz="2000" spc="-18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496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49">
                <a:solidFill>
                  <a:srgbClr val="ffffff"/>
                </a:solidFill>
                <a:latin typeface="RVBMMK+ComicSansMS"/>
                <a:cs typeface="RVBMMK+ComicSansMS"/>
              </a:rPr>
              <a:t>GROWING</a:t>
            </a:r>
            <a:r>
              <a:rPr dirty="0" sz="2000" spc="116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78">
                <a:solidFill>
                  <a:srgbClr val="ffffff"/>
                </a:solidFill>
                <a:latin typeface="RVBMMK+ComicSansMS"/>
                <a:cs typeface="RVBMMK+ComicSansMS"/>
              </a:rPr>
              <a:t>UP.</a:t>
            </a:r>
            <a:r>
              <a:rPr dirty="0" sz="2000" spc="100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F</a:t>
            </a:r>
            <a:r>
              <a:rPr dirty="0" sz="2000" spc="-215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O</a:t>
            </a:r>
            <a:r>
              <a:rPr dirty="0" sz="2000" spc="-21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</a:p>
          <a:p>
            <a:pPr marL="92297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325">
                <a:solidFill>
                  <a:srgbClr val="ffffff"/>
                </a:solidFill>
                <a:latin typeface="RVBMMK+ComicSansMS"/>
                <a:cs typeface="RVBMMK+ComicSansMS"/>
              </a:rPr>
              <a:t>THE</a:t>
            </a:r>
            <a:r>
              <a:rPr dirty="0" sz="2000" spc="32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344">
                <a:solidFill>
                  <a:srgbClr val="ffffff"/>
                </a:solidFill>
                <a:latin typeface="RVBMMK+ComicSansMS"/>
                <a:cs typeface="RVBMMK+ComicSansMS"/>
              </a:rPr>
              <a:t>CELEBRATION</a:t>
            </a:r>
            <a:r>
              <a:rPr dirty="0" sz="2000" spc="36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333">
                <a:solidFill>
                  <a:srgbClr val="ffffff"/>
                </a:solidFill>
                <a:latin typeface="RVBMMK+ComicSansMS"/>
                <a:cs typeface="RVBMMK+ComicSansMS"/>
              </a:rPr>
              <a:t>OUR</a:t>
            </a:r>
            <a:r>
              <a:rPr dirty="0" sz="2000" spc="350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199">
                <a:solidFill>
                  <a:srgbClr val="ffffff"/>
                </a:solidFill>
                <a:latin typeface="RVBMMK+ComicSansMS"/>
                <a:cs typeface="RVBMMK+ComicSansMS"/>
              </a:rPr>
              <a:t>SCHOOL</a:t>
            </a:r>
            <a:r>
              <a:rPr dirty="0" sz="2000" spc="1011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W</a:t>
            </a:r>
            <a:r>
              <a:rPr dirty="0" sz="2000" spc="-15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15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881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328">
                <a:solidFill>
                  <a:srgbClr val="ffffff"/>
                </a:solidFill>
                <a:latin typeface="RVBMMK+ComicSansMS"/>
                <a:cs typeface="RVBMMK+ComicSansMS"/>
              </a:rPr>
              <a:t>DECORATED</a:t>
            </a:r>
            <a:r>
              <a:rPr dirty="0" sz="2000" spc="33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W</a:t>
            </a:r>
            <a:r>
              <a:rPr dirty="0" sz="2000" spc="-19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I</a:t>
            </a:r>
            <a:r>
              <a:rPr dirty="0" sz="2000" spc="-19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19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810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F</a:t>
            </a:r>
            <a:r>
              <a:rPr dirty="0" sz="2000" spc="-17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L</a:t>
            </a:r>
            <a:r>
              <a:rPr dirty="0" sz="2000" spc="-17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O</a:t>
            </a:r>
            <a:r>
              <a:rPr dirty="0" sz="2000" spc="-17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W</a:t>
            </a:r>
            <a:r>
              <a:rPr dirty="0" sz="2000" spc="-17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-17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17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</a:p>
          <a:p>
            <a:pPr marL="253174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249">
                <a:solidFill>
                  <a:srgbClr val="ffffff"/>
                </a:solidFill>
                <a:latin typeface="RVBMMK+ComicSansMS"/>
                <a:cs typeface="RVBMMK+ComicSansMS"/>
              </a:rPr>
              <a:t>AND</a:t>
            </a:r>
            <a:r>
              <a:rPr dirty="0" sz="2000" spc="255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27">
                <a:solidFill>
                  <a:srgbClr val="ffffff"/>
                </a:solidFill>
                <a:latin typeface="RVBMMK+ComicSansMS"/>
                <a:cs typeface="RVBMMK+ComicSansMS"/>
              </a:rPr>
              <a:t>SWINGS.</a:t>
            </a:r>
            <a:r>
              <a:rPr dirty="0" sz="2000" spc="24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17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17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84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I</a:t>
            </a:r>
            <a:r>
              <a:rPr dirty="0" sz="2000" spc="-22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N</a:t>
            </a:r>
            <a:r>
              <a:rPr dirty="0" sz="2000" spc="-2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Y</a:t>
            </a:r>
            <a:r>
              <a:rPr dirty="0" sz="2000" spc="765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333">
                <a:solidFill>
                  <a:srgbClr val="ffffff"/>
                </a:solidFill>
                <a:latin typeface="RVBMMK+ComicSansMS"/>
                <a:cs typeface="RVBMMK+ComicSansMS"/>
              </a:rPr>
              <a:t>TOTS</a:t>
            </a:r>
            <a:r>
              <a:rPr dirty="0" sz="2000" spc="129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C</a:t>
            </a:r>
            <a:r>
              <a:rPr dirty="0" sz="2000" spc="-13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13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M</a:t>
            </a:r>
            <a:r>
              <a:rPr dirty="0" sz="2000" spc="-13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551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339">
                <a:solidFill>
                  <a:srgbClr val="ffffff"/>
                </a:solidFill>
                <a:latin typeface="RVBMMK+ComicSansMS"/>
                <a:cs typeface="RVBMMK+ComicSansMS"/>
              </a:rPr>
              <a:t>DRESSED</a:t>
            </a:r>
            <a:r>
              <a:rPr dirty="0" sz="2000" spc="100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357">
                <a:solidFill>
                  <a:srgbClr val="ffffff"/>
                </a:solidFill>
                <a:latin typeface="RVBMMK+ComicSansMS"/>
                <a:cs typeface="RVBMMK+ComicSansMS"/>
              </a:rPr>
              <a:t>UP</a:t>
            </a:r>
            <a:r>
              <a:rPr dirty="0" sz="2000" spc="10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23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45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18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18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D</a:t>
            </a:r>
            <a:r>
              <a:rPr dirty="0" sz="2000" spc="-18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18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515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49">
                <a:solidFill>
                  <a:srgbClr val="ffffff"/>
                </a:solidFill>
                <a:latin typeface="RVBMMK+ComicSansMS"/>
                <a:cs typeface="RVBMMK+ComicSansMS"/>
              </a:rPr>
              <a:t>AND</a:t>
            </a:r>
          </a:p>
          <a:p>
            <a:pPr marL="261461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339">
                <a:solidFill>
                  <a:srgbClr val="ffffff"/>
                </a:solidFill>
                <a:latin typeface="RVBMMK+ComicSansMS"/>
                <a:cs typeface="RVBMMK+ComicSansMS"/>
              </a:rPr>
              <a:t>KRISHNA.</a:t>
            </a:r>
            <a:r>
              <a:rPr dirty="0" sz="2000" spc="12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314">
                <a:solidFill>
                  <a:srgbClr val="ffffff"/>
                </a:solidFill>
                <a:latin typeface="RVBMMK+ComicSansMS"/>
                <a:cs typeface="RVBMMK+ComicSansMS"/>
              </a:rPr>
              <a:t>STUDENTS</a:t>
            </a:r>
            <a:r>
              <a:rPr dirty="0" sz="2000" spc="11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P</a:t>
            </a:r>
            <a:r>
              <a:rPr dirty="0" sz="2000" spc="-20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20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-20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-20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-20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N</a:t>
            </a:r>
            <a:r>
              <a:rPr dirty="0" sz="2000" spc="-20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20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-20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D</a:t>
            </a:r>
            <a:r>
              <a:rPr dirty="0" sz="2000" spc="725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178">
                <a:solidFill>
                  <a:srgbClr val="ffffff"/>
                </a:solidFill>
                <a:latin typeface="RVBMMK+ComicSansMS"/>
                <a:cs typeface="RVBMMK+ComicSansMS"/>
              </a:rPr>
              <a:t>SONGS,DANCE,</a:t>
            </a:r>
            <a:r>
              <a:rPr dirty="0" sz="2000" spc="11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49">
                <a:solidFill>
                  <a:srgbClr val="ffffff"/>
                </a:solidFill>
                <a:latin typeface="RVBMMK+ComicSansMS"/>
                <a:cs typeface="RVBMMK+ComicSansMS"/>
              </a:rPr>
              <a:t>AND</a:t>
            </a:r>
            <a:r>
              <a:rPr dirty="0" sz="2000" spc="100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S</a:t>
            </a:r>
            <a:r>
              <a:rPr dirty="0" sz="2000" spc="-23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23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O</a:t>
            </a:r>
            <a:r>
              <a:rPr dirty="0" sz="2000" spc="-23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232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47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17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O</a:t>
            </a:r>
            <a:r>
              <a:rPr dirty="0" sz="2000" spc="-17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L</a:t>
            </a:r>
            <a:r>
              <a:rPr dirty="0" sz="2000" spc="-17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</a:p>
          <a:p>
            <a:pPr marL="2835655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P</a:t>
            </a:r>
            <a:r>
              <a:rPr dirty="0" sz="2000" spc="-8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L</a:t>
            </a:r>
            <a:r>
              <a:rPr dirty="0" sz="2000" spc="-8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A</a:t>
            </a:r>
            <a:r>
              <a:rPr dirty="0" sz="2000" spc="-83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Y</a:t>
            </a:r>
            <a:r>
              <a:rPr dirty="0" sz="2000" spc="-80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14">
                <a:solidFill>
                  <a:srgbClr val="ffffff"/>
                </a:solidFill>
                <a:latin typeface="RVBMMK+ComicSansMS"/>
                <a:cs typeface="RVBMMK+ComicSansMS"/>
              </a:rPr>
              <a:t>AND</a:t>
            </a:r>
            <a:r>
              <a:rPr dirty="0" sz="2000" spc="100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B</a:t>
            </a:r>
            <a:r>
              <a:rPr dirty="0" sz="2000" spc="-19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R</a:t>
            </a:r>
            <a:r>
              <a:rPr dirty="0" sz="2000" spc="-19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O</a:t>
            </a:r>
            <a:r>
              <a:rPr dirty="0" sz="2000" spc="-19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K</a:t>
            </a:r>
            <a:r>
              <a:rPr dirty="0" sz="2000" spc="-19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515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T</a:t>
            </a:r>
            <a:r>
              <a:rPr dirty="0" sz="2000" spc="-178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H</a:t>
            </a:r>
            <a:r>
              <a:rPr dirty="0" sz="2000" spc="-177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>
                <a:solidFill>
                  <a:srgbClr val="ffffff"/>
                </a:solidFill>
                <a:latin typeface="RVBMMK+ComicSansMS"/>
                <a:cs typeface="RVBMMK+ComicSansMS"/>
              </a:rPr>
              <a:t>E</a:t>
            </a:r>
            <a:r>
              <a:rPr dirty="0" sz="2000" spc="519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74">
                <a:solidFill>
                  <a:srgbClr val="ffffff"/>
                </a:solidFill>
                <a:latin typeface="RVBMMK+ComicSansMS"/>
                <a:cs typeface="RVBMMK+ComicSansMS"/>
              </a:rPr>
              <a:t>DAHI</a:t>
            </a:r>
            <a:r>
              <a:rPr dirty="0" sz="2000" spc="94">
                <a:solidFill>
                  <a:srgbClr val="ffffff"/>
                </a:solidFill>
                <a:latin typeface="RVBMMK+ComicSansMS"/>
                <a:cs typeface="RVBMMK+ComicSansMS"/>
              </a:rPr>
              <a:t> </a:t>
            </a:r>
            <a:r>
              <a:rPr dirty="0" sz="2000" spc="227">
                <a:solidFill>
                  <a:srgbClr val="ffffff"/>
                </a:solidFill>
                <a:latin typeface="RVBMMK+ComicSansMS"/>
                <a:cs typeface="RVBMMK+ComicSansMS"/>
              </a:rPr>
              <a:t>HANDI.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32851" y="1218480"/>
            <a:ext cx="6058577" cy="59374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375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spc="488">
                <a:solidFill>
                  <a:srgbClr val="ffffff"/>
                </a:solidFill>
                <a:latin typeface="Verdana"/>
                <a:cs typeface="Verdana"/>
              </a:rPr>
              <a:t>GANESH</a:t>
            </a:r>
            <a:r>
              <a:rPr dirty="0" sz="3600" spc="97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00" spc="667">
                <a:solidFill>
                  <a:srgbClr val="ffffff"/>
                </a:solidFill>
                <a:latin typeface="Verdana"/>
                <a:cs typeface="Verdana"/>
              </a:rPr>
              <a:t>CHATURTHI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79900" y="3165099"/>
            <a:ext cx="7603926" cy="3830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16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QNWEDT+MicrosoftSansSerif"/>
                <a:cs typeface="QNWEDT+MicrosoftSansSerif"/>
              </a:rPr>
              <a:t>W</a:t>
            </a:r>
            <a:r>
              <a:rPr dirty="0" sz="2400" spc="-509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18">
                <a:solidFill>
                  <a:srgbClr val="ffffff"/>
                </a:solidFill>
                <a:latin typeface="QNWEDT+MicrosoftSansSerif"/>
                <a:cs typeface="QNWEDT+MicrosoftSansSerif"/>
              </a:rPr>
              <a:t>ELCOMING</a:t>
            </a:r>
            <a:r>
              <a:rPr dirty="0" sz="2400" spc="21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34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400" spc="36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02">
                <a:solidFill>
                  <a:srgbClr val="ffffff"/>
                </a:solidFill>
                <a:latin typeface="QNWEDT+MicrosoftSansSerif"/>
                <a:cs typeface="QNWEDT+MicrosoftSansSerif"/>
              </a:rPr>
              <a:t>VIG</a:t>
            </a:r>
            <a:r>
              <a:rPr dirty="0" sz="2400" spc="-66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37">
                <a:solidFill>
                  <a:srgbClr val="ffffff"/>
                </a:solidFill>
                <a:latin typeface="QNWEDT+MicrosoftSansSerif"/>
                <a:cs typeface="QNWEDT+MicrosoftSansSerif"/>
              </a:rPr>
              <a:t>HNA</a:t>
            </a:r>
            <a:r>
              <a:rPr dirty="0" sz="2400" spc="2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79">
                <a:solidFill>
                  <a:srgbClr val="ffffff"/>
                </a:solidFill>
                <a:latin typeface="QNWEDT+MicrosoftSansSerif"/>
                <a:cs typeface="QNWEDT+MicrosoftSansSerif"/>
              </a:rPr>
              <a:t>VINASHAK</a:t>
            </a:r>
            <a:r>
              <a:rPr dirty="0" sz="2400" spc="-26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>
                <a:solidFill>
                  <a:srgbClr val="ffffff"/>
                </a:solidFill>
                <a:latin typeface="QNWEDT+MicrosoftSansSerif"/>
                <a:cs typeface="QNWEDT+MicrosoftSansSerif"/>
              </a:rPr>
              <a:t>W</a:t>
            </a:r>
            <a:r>
              <a:rPr dirty="0" sz="2400" spc="-509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92">
                <a:solidFill>
                  <a:srgbClr val="ffffff"/>
                </a:solidFill>
                <a:latin typeface="QNWEDT+MicrosoftSansSerif"/>
                <a:cs typeface="QNWEDT+MicrosoftSansSerif"/>
              </a:rPr>
              <a:t>ITH</a:t>
            </a:r>
            <a:r>
              <a:rPr dirty="0" sz="2400" spc="-26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80">
                <a:solidFill>
                  <a:srgbClr val="ffffff"/>
                </a:solidFill>
                <a:latin typeface="QNWEDT+MicrosoftSansSerif"/>
                <a:cs typeface="QNWEDT+MicrosoftSansSerif"/>
              </a:rPr>
              <a:t>ELAN</a:t>
            </a:r>
            <a:r>
              <a:rPr dirty="0" sz="2400" spc="17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46">
                <a:solidFill>
                  <a:srgbClr val="ffffff"/>
                </a:solidFill>
                <a:latin typeface="QNWEDT+MicrosoftSansSerif"/>
                <a:cs typeface="QNWEDT+MicrosoftSansSerif"/>
              </a:rPr>
              <a:t>AND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79900" y="3494029"/>
            <a:ext cx="8416676" cy="235666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16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spc="-277">
                <a:solidFill>
                  <a:srgbClr val="ffffff"/>
                </a:solidFill>
                <a:latin typeface="QNWEDT+MicrosoftSansSerif"/>
                <a:cs typeface="QNWEDT+MicrosoftSansSerif"/>
              </a:rPr>
              <a:t>EN</a:t>
            </a:r>
            <a:r>
              <a:rPr dirty="0" sz="2400" spc="-77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77">
                <a:solidFill>
                  <a:srgbClr val="ffffff"/>
                </a:solidFill>
                <a:latin typeface="QNWEDT+MicrosoftSansSerif"/>
                <a:cs typeface="QNWEDT+MicrosoftSansSerif"/>
              </a:rPr>
              <a:t>THUSI</a:t>
            </a:r>
            <a:r>
              <a:rPr dirty="0" sz="2400" spc="-79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>
                <a:solidFill>
                  <a:srgbClr val="ffffff"/>
                </a:solidFill>
                <a:latin typeface="QNWEDT+MicrosoftSansSerif"/>
                <a:cs typeface="QNWEDT+MicrosoftSansSerif"/>
              </a:rPr>
              <a:t>A</a:t>
            </a:r>
            <a:r>
              <a:rPr dirty="0" sz="2400" spc="-79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02">
                <a:solidFill>
                  <a:srgbClr val="ffffff"/>
                </a:solidFill>
                <a:latin typeface="QNWEDT+MicrosoftSansSerif"/>
                <a:cs typeface="QNWEDT+MicrosoftSansSerif"/>
              </a:rPr>
              <a:t>SM</a:t>
            </a:r>
            <a:r>
              <a:rPr dirty="0" sz="2400" spc="-79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>
                <a:solidFill>
                  <a:srgbClr val="ffffff"/>
                </a:solidFill>
                <a:latin typeface="QNWEDT+MicrosoftSansSerif"/>
                <a:cs typeface="QNWEDT+MicrosoftSansSerif"/>
              </a:rPr>
              <a:t>.</a:t>
            </a:r>
            <a:r>
              <a:rPr dirty="0" sz="2400" spc="-12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98">
                <a:solidFill>
                  <a:srgbClr val="ffffff"/>
                </a:solidFill>
                <a:latin typeface="QNWEDT+MicrosoftSansSerif"/>
                <a:cs typeface="QNWEDT+MicrosoftSansSerif"/>
              </a:rPr>
              <a:t>ALO</a:t>
            </a:r>
            <a:r>
              <a:rPr dirty="0" sz="2400" spc="-66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68">
                <a:solidFill>
                  <a:srgbClr val="ffffff"/>
                </a:solidFill>
                <a:latin typeface="QNWEDT+MicrosoftSansSerif"/>
                <a:cs typeface="QNWEDT+MicrosoftSansSerif"/>
              </a:rPr>
              <a:t>NG</a:t>
            </a:r>
            <a:r>
              <a:rPr dirty="0" sz="2400" spc="6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>
                <a:solidFill>
                  <a:srgbClr val="ffffff"/>
                </a:solidFill>
                <a:latin typeface="QNWEDT+MicrosoftSansSerif"/>
                <a:cs typeface="QNWEDT+MicrosoftSansSerif"/>
              </a:rPr>
              <a:t>W</a:t>
            </a:r>
            <a:r>
              <a:rPr dirty="0" sz="2400" spc="-509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92">
                <a:solidFill>
                  <a:srgbClr val="ffffff"/>
                </a:solidFill>
                <a:latin typeface="QNWEDT+MicrosoftSansSerif"/>
                <a:cs typeface="QNWEDT+MicrosoftSansSerif"/>
              </a:rPr>
              <a:t>ITH</a:t>
            </a:r>
            <a:r>
              <a:rPr dirty="0" sz="2400" spc="-26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47">
                <a:solidFill>
                  <a:srgbClr val="ffffff"/>
                </a:solidFill>
                <a:latin typeface="QNWEDT+MicrosoftSansSerif"/>
                <a:cs typeface="QNWEDT+MicrosoftSansSerif"/>
              </a:rPr>
              <a:t>MAKING</a:t>
            </a:r>
            <a:r>
              <a:rPr dirty="0" sz="2400" spc="14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75">
                <a:solidFill>
                  <a:srgbClr val="ffffff"/>
                </a:solidFill>
                <a:latin typeface="QNWEDT+MicrosoftSansSerif"/>
                <a:cs typeface="QNWEDT+MicrosoftSansSerif"/>
              </a:rPr>
              <a:t>IDOLS</a:t>
            </a:r>
            <a:r>
              <a:rPr dirty="0" sz="2400" spc="-38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5">
                <a:solidFill>
                  <a:srgbClr val="ffffff"/>
                </a:solidFill>
                <a:latin typeface="QNWEDT+MicrosoftSansSerif"/>
                <a:cs typeface="QNWEDT+MicrosoftSansSerif"/>
              </a:rPr>
              <a:t>OF</a:t>
            </a:r>
            <a:r>
              <a:rPr dirty="0" sz="2400" spc="-399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34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</a:p>
          <a:p>
            <a:pPr marL="0" marR="0">
              <a:lnSpc>
                <a:spcPts val="259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spc="-171">
                <a:solidFill>
                  <a:srgbClr val="ffffff"/>
                </a:solidFill>
                <a:latin typeface="QNWEDT+MicrosoftSansSerif"/>
                <a:cs typeface="QNWEDT+MicrosoftSansSerif"/>
              </a:rPr>
              <a:t>COSMIC</a:t>
            </a:r>
            <a:r>
              <a:rPr dirty="0" sz="2400" spc="-26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333">
                <a:solidFill>
                  <a:srgbClr val="ffffff"/>
                </a:solidFill>
                <a:latin typeface="QNWEDT+MicrosoftSansSerif"/>
                <a:cs typeface="QNWEDT+MicrosoftSansSerif"/>
              </a:rPr>
              <a:t>PROBLEM</a:t>
            </a:r>
            <a:r>
              <a:rPr dirty="0" sz="2400" spc="20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02">
                <a:solidFill>
                  <a:srgbClr val="ffffff"/>
                </a:solidFill>
                <a:latin typeface="QNWEDT+MicrosoftSansSerif"/>
                <a:cs typeface="QNWEDT+MicrosoftSansSerif"/>
              </a:rPr>
              <a:t>SO</a:t>
            </a:r>
            <a:r>
              <a:rPr dirty="0" sz="2400" spc="-66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300">
                <a:solidFill>
                  <a:srgbClr val="ffffff"/>
                </a:solidFill>
                <a:latin typeface="QNWEDT+MicrosoftSansSerif"/>
                <a:cs typeface="QNWEDT+MicrosoftSansSerif"/>
              </a:rPr>
              <a:t>LVER</a:t>
            </a:r>
            <a:r>
              <a:rPr dirty="0" sz="2400" spc="44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49">
                <a:solidFill>
                  <a:srgbClr val="ffffff"/>
                </a:solidFill>
                <a:latin typeface="QNWEDT+MicrosoftSansSerif"/>
                <a:cs typeface="QNWEDT+MicrosoftSansSerif"/>
              </a:rPr>
              <a:t>LORD</a:t>
            </a:r>
            <a:r>
              <a:rPr dirty="0" sz="2400" spc="-26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15">
                <a:solidFill>
                  <a:srgbClr val="ffffff"/>
                </a:solidFill>
                <a:latin typeface="QNWEDT+MicrosoftSansSerif"/>
                <a:cs typeface="QNWEDT+MicrosoftSansSerif"/>
              </a:rPr>
              <a:t>GANESHA.</a:t>
            </a:r>
            <a:r>
              <a:rPr dirty="0" sz="2400" spc="8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02">
                <a:solidFill>
                  <a:srgbClr val="ffffff"/>
                </a:solidFill>
                <a:latin typeface="QNWEDT+MicrosoftSansSerif"/>
                <a:cs typeface="QNWEDT+MicrosoftSansSerif"/>
              </a:rPr>
              <a:t>OUR</a:t>
            </a:r>
            <a:r>
              <a:rPr dirty="0" sz="2400" spc="25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>
                <a:solidFill>
                  <a:srgbClr val="ffffff"/>
                </a:solidFill>
                <a:latin typeface="QNWEDT+MicrosoftSansSerif"/>
                <a:cs typeface="QNWEDT+MicrosoftSansSerif"/>
              </a:rPr>
              <a:t>G</a:t>
            </a:r>
            <a:r>
              <a:rPr dirty="0" sz="2400" spc="-66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74">
                <a:solidFill>
                  <a:srgbClr val="ffffff"/>
                </a:solidFill>
                <a:latin typeface="QNWEDT+MicrosoftSansSerif"/>
                <a:cs typeface="QNWEDT+MicrosoftSansSerif"/>
              </a:rPr>
              <a:t>IRLS</a:t>
            </a:r>
          </a:p>
          <a:p>
            <a:pPr marL="0" marR="0">
              <a:lnSpc>
                <a:spcPts val="2589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spc="-380">
                <a:solidFill>
                  <a:srgbClr val="ffffff"/>
                </a:solidFill>
                <a:latin typeface="QNWEDT+MicrosoftSansSerif"/>
                <a:cs typeface="QNWEDT+MicrosoftSansSerif"/>
              </a:rPr>
              <a:t>LEARNED</a:t>
            </a:r>
            <a:r>
              <a:rPr dirty="0" sz="2400" spc="16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>
                <a:solidFill>
                  <a:srgbClr val="ffffff"/>
                </a:solidFill>
                <a:latin typeface="QNWEDT+MicrosoftSansSerif"/>
                <a:cs typeface="QNWEDT+MicrosoftSansSerif"/>
              </a:rPr>
              <a:t>A</a:t>
            </a:r>
            <a:r>
              <a:rPr dirty="0" sz="2400" spc="-31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27">
                <a:solidFill>
                  <a:srgbClr val="ffffff"/>
                </a:solidFill>
                <a:latin typeface="QNWEDT+MicrosoftSansSerif"/>
                <a:cs typeface="QNWEDT+MicrosoftSansSerif"/>
              </a:rPr>
              <a:t>NEW</a:t>
            </a:r>
            <a:r>
              <a:rPr dirty="0" sz="2400" spc="20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371">
                <a:solidFill>
                  <a:srgbClr val="ffffff"/>
                </a:solidFill>
                <a:latin typeface="QNWEDT+MicrosoftSansSerif"/>
                <a:cs typeface="QNWEDT+MicrosoftSansSerif"/>
              </a:rPr>
              <a:t>ART</a:t>
            </a:r>
            <a:r>
              <a:rPr dirty="0" sz="2400" spc="44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85">
                <a:solidFill>
                  <a:srgbClr val="ffffff"/>
                </a:solidFill>
                <a:latin typeface="QNWEDT+MicrosoftSansSerif"/>
                <a:cs typeface="QNWEDT+MicrosoftSansSerif"/>
              </a:rPr>
              <a:t>FORM</a:t>
            </a:r>
            <a:r>
              <a:rPr dirty="0" sz="2400" spc="81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72">
                <a:solidFill>
                  <a:srgbClr val="ffffff"/>
                </a:solidFill>
                <a:latin typeface="QNWEDT+MicrosoftSansSerif"/>
                <a:cs typeface="QNWEDT+MicrosoftSansSerif"/>
              </a:rPr>
              <a:t>TOO</a:t>
            </a:r>
            <a:r>
              <a:rPr dirty="0" sz="2400" spc="29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46">
                <a:solidFill>
                  <a:srgbClr val="ffffff"/>
                </a:solidFill>
                <a:latin typeface="QNWEDT+MicrosoftSansSerif"/>
                <a:cs typeface="QNWEDT+MicrosoftSansSerif"/>
              </a:rPr>
              <a:t>,WHICH</a:t>
            </a:r>
            <a:r>
              <a:rPr dirty="0" sz="2400" spc="-339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37">
                <a:solidFill>
                  <a:srgbClr val="ffffff"/>
                </a:solidFill>
                <a:latin typeface="QNWEDT+MicrosoftSansSerif"/>
                <a:cs typeface="QNWEDT+MicrosoftSansSerif"/>
              </a:rPr>
              <a:t>IS</a:t>
            </a:r>
            <a:r>
              <a:rPr dirty="0" sz="2400" spc="-54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64">
                <a:solidFill>
                  <a:srgbClr val="ffffff"/>
                </a:solidFill>
                <a:latin typeface="QNWEDT+MicrosoftSansSerif"/>
                <a:cs typeface="QNWEDT+MicrosoftSansSerif"/>
              </a:rPr>
              <a:t>CREATING</a:t>
            </a:r>
          </a:p>
          <a:p>
            <a:pPr marL="0" marR="0">
              <a:lnSpc>
                <a:spcPts val="2589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spc="-271">
                <a:solidFill>
                  <a:srgbClr val="ffffff"/>
                </a:solidFill>
                <a:latin typeface="QNWEDT+MicrosoftSansSerif"/>
                <a:cs typeface="QNWEDT+MicrosoftSansSerif"/>
              </a:rPr>
              <a:t>SCULPTURES</a:t>
            </a:r>
            <a:r>
              <a:rPr dirty="0" sz="2400" spc="-57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02">
                <a:solidFill>
                  <a:srgbClr val="ffffff"/>
                </a:solidFill>
                <a:latin typeface="QNWEDT+MicrosoftSansSerif"/>
                <a:cs typeface="QNWEDT+MicrosoftSansSerif"/>
              </a:rPr>
              <a:t>OUT</a:t>
            </a:r>
            <a:r>
              <a:rPr dirty="0" sz="2400" spc="-399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5">
                <a:solidFill>
                  <a:srgbClr val="ffffff"/>
                </a:solidFill>
                <a:latin typeface="QNWEDT+MicrosoftSansSerif"/>
                <a:cs typeface="QNWEDT+MicrosoftSansSerif"/>
              </a:rPr>
              <a:t>OF</a:t>
            </a:r>
            <a:r>
              <a:rPr dirty="0" sz="2400" spc="-399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95">
                <a:solidFill>
                  <a:srgbClr val="ffffff"/>
                </a:solidFill>
                <a:latin typeface="QNWEDT+MicrosoftSansSerif"/>
                <a:cs typeface="QNWEDT+MicrosoftSansSerif"/>
              </a:rPr>
              <a:t>CLAY.</a:t>
            </a:r>
            <a:r>
              <a:rPr dirty="0" sz="2400" spc="16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11">
                <a:solidFill>
                  <a:srgbClr val="ffffff"/>
                </a:solidFill>
                <a:latin typeface="QNWEDT+MicrosoftSansSerif"/>
                <a:cs typeface="QNWEDT+MicrosoftSansSerif"/>
              </a:rPr>
              <a:t>TH</a:t>
            </a:r>
            <a:r>
              <a:rPr dirty="0" sz="2400" spc="-91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>
                <a:solidFill>
                  <a:srgbClr val="ffffff"/>
                </a:solidFill>
                <a:latin typeface="QNWEDT+MicrosoftSansSerif"/>
                <a:cs typeface="QNWEDT+MicrosoftSansSerif"/>
              </a:rPr>
              <a:t>E</a:t>
            </a:r>
            <a:r>
              <a:rPr dirty="0" sz="2400" spc="12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300">
                <a:solidFill>
                  <a:srgbClr val="ffffff"/>
                </a:solidFill>
                <a:latin typeface="QNWEDT+MicrosoftSansSerif"/>
                <a:cs typeface="QNWEDT+MicrosoftSansSerif"/>
              </a:rPr>
              <a:t>IPSITES</a:t>
            </a:r>
            <a:r>
              <a:rPr dirty="0" sz="2400" spc="-385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>
                <a:solidFill>
                  <a:srgbClr val="ffffff"/>
                </a:solidFill>
                <a:latin typeface="QNWEDT+MicrosoftSansSerif"/>
                <a:cs typeface="QNWEDT+MicrosoftSansSerif"/>
              </a:rPr>
              <a:t>W</a:t>
            </a:r>
            <a:r>
              <a:rPr dirty="0" sz="2400" spc="-509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92">
                <a:solidFill>
                  <a:srgbClr val="ffffff"/>
                </a:solidFill>
                <a:latin typeface="QNWEDT+MicrosoftSansSerif"/>
                <a:cs typeface="QNWEDT+MicrosoftSansSerif"/>
              </a:rPr>
              <a:t>ITH</a:t>
            </a:r>
            <a:r>
              <a:rPr dirty="0" sz="2400" spc="-26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15">
                <a:solidFill>
                  <a:srgbClr val="ffffff"/>
                </a:solidFill>
                <a:latin typeface="QNWEDT+MicrosoftSansSerif"/>
                <a:cs typeface="QNWEDT+MicrosoftSansSerif"/>
              </a:rPr>
              <a:t>THIS</a:t>
            </a:r>
          </a:p>
          <a:p>
            <a:pPr marL="0" marR="0">
              <a:lnSpc>
                <a:spcPts val="2589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QNWEDT+MicrosoftSansSerif"/>
                <a:cs typeface="QNWEDT+MicrosoftSansSerif"/>
              </a:rPr>
              <a:t>W</a:t>
            </a:r>
            <a:r>
              <a:rPr dirty="0" sz="2400" spc="-559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>
                <a:solidFill>
                  <a:srgbClr val="ffffff"/>
                </a:solidFill>
                <a:latin typeface="QNWEDT+MicrosoftSansSerif"/>
                <a:cs typeface="QNWEDT+MicrosoftSansSerif"/>
              </a:rPr>
              <a:t>O</a:t>
            </a:r>
            <a:r>
              <a:rPr dirty="0" sz="2400" spc="-66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315">
                <a:solidFill>
                  <a:srgbClr val="ffffff"/>
                </a:solidFill>
                <a:latin typeface="QNWEDT+MicrosoftSansSerif"/>
                <a:cs typeface="QNWEDT+MicrosoftSansSerif"/>
              </a:rPr>
              <a:t>NDERFUL</a:t>
            </a:r>
            <a:r>
              <a:rPr dirty="0" sz="2400" spc="58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>
                <a:solidFill>
                  <a:srgbClr val="ffffff"/>
                </a:solidFill>
                <a:latin typeface="QNWEDT+MicrosoftSansSerif"/>
                <a:cs typeface="QNWEDT+MicrosoftSansSerif"/>
              </a:rPr>
              <a:t>A</a:t>
            </a:r>
            <a:r>
              <a:rPr dirty="0" sz="2400" spc="-79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65">
                <a:solidFill>
                  <a:srgbClr val="ffffff"/>
                </a:solidFill>
                <a:latin typeface="QNWEDT+MicrosoftSansSerif"/>
                <a:cs typeface="QNWEDT+MicrosoftSansSerif"/>
              </a:rPr>
              <a:t>RT</a:t>
            </a:r>
            <a:r>
              <a:rPr dirty="0" sz="2400" spc="52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11">
                <a:solidFill>
                  <a:srgbClr val="ffffff"/>
                </a:solidFill>
                <a:latin typeface="QNWEDT+MicrosoftSansSerif"/>
                <a:cs typeface="QNWEDT+MicrosoftSansSerif"/>
              </a:rPr>
              <a:t>FO</a:t>
            </a:r>
            <a:r>
              <a:rPr dirty="0" sz="2400" spc="-66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65">
                <a:solidFill>
                  <a:srgbClr val="ffffff"/>
                </a:solidFill>
                <a:latin typeface="QNWEDT+MicrosoftSansSerif"/>
                <a:cs typeface="QNWEDT+MicrosoftSansSerif"/>
              </a:rPr>
              <a:t>RM</a:t>
            </a:r>
            <a:r>
              <a:rPr dirty="0" sz="2400" spc="13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09">
                <a:solidFill>
                  <a:srgbClr val="ffffff"/>
                </a:solidFill>
                <a:latin typeface="QNWEDT+MicrosoftSansSerif"/>
                <a:cs typeface="QNWEDT+MicrosoftSansSerif"/>
              </a:rPr>
              <a:t>HAV</a:t>
            </a:r>
            <a:r>
              <a:rPr dirty="0" sz="2400" spc="-79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>
                <a:solidFill>
                  <a:srgbClr val="ffffff"/>
                </a:solidFill>
                <a:latin typeface="QNWEDT+MicrosoftSansSerif"/>
                <a:cs typeface="QNWEDT+MicrosoftSansSerif"/>
              </a:rPr>
              <a:t>E</a:t>
            </a:r>
            <a:r>
              <a:rPr dirty="0" sz="2400" spc="126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48">
                <a:solidFill>
                  <a:srgbClr val="ffffff"/>
                </a:solidFill>
                <a:latin typeface="QNWEDT+MicrosoftSansSerif"/>
                <a:cs typeface="QNWEDT+MicrosoftSansSerif"/>
              </a:rPr>
              <a:t>MADE</a:t>
            </a:r>
            <a:r>
              <a:rPr dirty="0" sz="2400" spc="-44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34">
                <a:solidFill>
                  <a:srgbClr val="ffffff"/>
                </a:solidFill>
                <a:latin typeface="QNWEDT+MicrosoftSansSerif"/>
                <a:cs typeface="QNWEDT+MicrosoftSansSerif"/>
              </a:rPr>
              <a:t>THE</a:t>
            </a:r>
            <a:r>
              <a:rPr dirty="0" sz="2400" spc="-53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306">
                <a:solidFill>
                  <a:srgbClr val="ffffff"/>
                </a:solidFill>
                <a:latin typeface="QNWEDT+MicrosoftSansSerif"/>
                <a:cs typeface="QNWEDT+MicrosoftSansSerif"/>
              </a:rPr>
              <a:t>STAKEHO</a:t>
            </a:r>
            <a:r>
              <a:rPr dirty="0" sz="2400" spc="-66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355">
                <a:solidFill>
                  <a:srgbClr val="ffffff"/>
                </a:solidFill>
                <a:latin typeface="QNWEDT+MicrosoftSansSerif"/>
                <a:cs typeface="QNWEDT+MicrosoftSansSerif"/>
              </a:rPr>
              <a:t>LDERS</a:t>
            </a:r>
          </a:p>
          <a:p>
            <a:pPr marL="0" marR="0">
              <a:lnSpc>
                <a:spcPts val="2589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spc="-361">
                <a:solidFill>
                  <a:srgbClr val="ffffff"/>
                </a:solidFill>
                <a:latin typeface="QNWEDT+MicrosoftSansSerif"/>
                <a:cs typeface="QNWEDT+MicrosoftSansSerif"/>
              </a:rPr>
              <a:t>REA</a:t>
            </a:r>
            <a:r>
              <a:rPr dirty="0" sz="2400" spc="-79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05">
                <a:solidFill>
                  <a:srgbClr val="ffffff"/>
                </a:solidFill>
                <a:latin typeface="QNWEDT+MicrosoftSansSerif"/>
                <a:cs typeface="QNWEDT+MicrosoftSansSerif"/>
              </a:rPr>
              <a:t>LI</a:t>
            </a:r>
            <a:r>
              <a:rPr dirty="0" sz="2400" spc="-79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37">
                <a:solidFill>
                  <a:srgbClr val="ffffff"/>
                </a:solidFill>
                <a:latin typeface="QNWEDT+MicrosoftSansSerif"/>
                <a:cs typeface="QNWEDT+MicrosoftSansSerif"/>
              </a:rPr>
              <a:t>ZE</a:t>
            </a:r>
            <a:r>
              <a:rPr dirty="0" sz="2400" spc="26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45">
                <a:solidFill>
                  <a:srgbClr val="ffffff"/>
                </a:solidFill>
                <a:latin typeface="QNWEDT+MicrosoftSansSerif"/>
                <a:cs typeface="QNWEDT+MicrosoftSansSerif"/>
              </a:rPr>
              <a:t>THAT</a:t>
            </a:r>
            <a:r>
              <a:rPr dirty="0" sz="2400" spc="50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316">
                <a:solidFill>
                  <a:srgbClr val="ffffff"/>
                </a:solidFill>
                <a:latin typeface="QNWEDT+MicrosoftSansSerif"/>
                <a:cs typeface="QNWEDT+MicrosoftSansSerif"/>
              </a:rPr>
              <a:t>SCULPTI</a:t>
            </a:r>
            <a:r>
              <a:rPr dirty="0" sz="2400" spc="-79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>
                <a:solidFill>
                  <a:srgbClr val="ffffff"/>
                </a:solidFill>
                <a:latin typeface="QNWEDT+MicrosoftSansSerif"/>
                <a:cs typeface="QNWEDT+MicrosoftSansSerif"/>
              </a:rPr>
              <a:t>N</a:t>
            </a:r>
            <a:r>
              <a:rPr dirty="0" sz="2400" spc="-77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>
                <a:solidFill>
                  <a:srgbClr val="ffffff"/>
                </a:solidFill>
                <a:latin typeface="QNWEDT+MicrosoftSansSerif"/>
                <a:cs typeface="QNWEDT+MicrosoftSansSerif"/>
              </a:rPr>
              <a:t>G</a:t>
            </a:r>
            <a:r>
              <a:rPr dirty="0" sz="240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50">
                <a:solidFill>
                  <a:srgbClr val="ffffff"/>
                </a:solidFill>
                <a:latin typeface="QNWEDT+MicrosoftSansSerif"/>
                <a:cs typeface="QNWEDT+MicrosoftSansSerif"/>
              </a:rPr>
              <a:t>CLAY</a:t>
            </a:r>
            <a:r>
              <a:rPr dirty="0" sz="2400" spc="-26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76">
                <a:solidFill>
                  <a:srgbClr val="ffffff"/>
                </a:solidFill>
                <a:latin typeface="QNWEDT+MicrosoftSansSerif"/>
                <a:cs typeface="QNWEDT+MicrosoftSansSerif"/>
              </a:rPr>
              <a:t>IS</a:t>
            </a:r>
            <a:r>
              <a:rPr dirty="0" sz="2400" spc="349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55">
                <a:solidFill>
                  <a:srgbClr val="ffffff"/>
                </a:solidFill>
                <a:latin typeface="QNWEDT+MicrosoftSansSerif"/>
                <a:cs typeface="QNWEDT+MicrosoftSansSerif"/>
              </a:rPr>
              <a:t>AN</a:t>
            </a:r>
            <a:r>
              <a:rPr dirty="0" sz="2400" spc="4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391">
                <a:solidFill>
                  <a:srgbClr val="ffffff"/>
                </a:solidFill>
                <a:latin typeface="QNWEDT+MicrosoftSansSerif"/>
                <a:cs typeface="QNWEDT+MicrosoftSansSerif"/>
              </a:rPr>
              <a:t>EXCELLEN</a:t>
            </a:r>
            <a:r>
              <a:rPr dirty="0" sz="2400" spc="-773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>
                <a:solidFill>
                  <a:srgbClr val="ffffff"/>
                </a:solidFill>
                <a:latin typeface="QNWEDT+MicrosoftSansSerif"/>
                <a:cs typeface="QNWEDT+MicrosoftSansSerif"/>
              </a:rPr>
              <a:t>T</a:t>
            </a:r>
            <a:r>
              <a:rPr dirty="0" sz="2400" spc="258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15">
                <a:solidFill>
                  <a:srgbClr val="ffffff"/>
                </a:solidFill>
                <a:latin typeface="QNWEDT+MicrosoftSansSerif"/>
                <a:cs typeface="QNWEDT+MicrosoftSansSerif"/>
              </a:rPr>
              <a:t>WAY</a:t>
            </a:r>
            <a:r>
              <a:rPr dirty="0" sz="2400" spc="-26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36">
                <a:solidFill>
                  <a:srgbClr val="ffffff"/>
                </a:solidFill>
                <a:latin typeface="QNWEDT+MicrosoftSansSerif"/>
                <a:cs typeface="QNWEDT+MicrosoftSansSerif"/>
              </a:rPr>
              <a:t>TO</a:t>
            </a:r>
          </a:p>
          <a:p>
            <a:pPr marL="0" marR="0">
              <a:lnSpc>
                <a:spcPts val="2589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spc="-76">
                <a:solidFill>
                  <a:srgbClr val="ffffff"/>
                </a:solidFill>
                <a:latin typeface="QNWEDT+MicrosoftSansSerif"/>
                <a:cs typeface="QNWEDT+MicrosoftSansSerif"/>
              </a:rPr>
              <a:t>IG</a:t>
            </a:r>
            <a:r>
              <a:rPr dirty="0" sz="2400" spc="-667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77">
                <a:solidFill>
                  <a:srgbClr val="ffffff"/>
                </a:solidFill>
                <a:latin typeface="QNWEDT+MicrosoftSansSerif"/>
                <a:cs typeface="QNWEDT+MicrosoftSansSerif"/>
              </a:rPr>
              <a:t>NITE</a:t>
            </a:r>
            <a:r>
              <a:rPr dirty="0" sz="2400" spc="30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95">
                <a:solidFill>
                  <a:srgbClr val="ffffff"/>
                </a:solidFill>
                <a:latin typeface="QNWEDT+MicrosoftSansSerif"/>
                <a:cs typeface="QNWEDT+MicrosoftSansSerif"/>
              </a:rPr>
              <a:t>CREATIVITY</a:t>
            </a:r>
            <a:r>
              <a:rPr dirty="0" sz="2400" spc="-260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76">
                <a:solidFill>
                  <a:srgbClr val="ffffff"/>
                </a:solidFill>
                <a:latin typeface="QNWEDT+MicrosoftSansSerif"/>
                <a:cs typeface="QNWEDT+MicrosoftSansSerif"/>
              </a:rPr>
              <a:t>IN</a:t>
            </a:r>
            <a:r>
              <a:rPr dirty="0" sz="2400" spc="-34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139">
                <a:solidFill>
                  <a:srgbClr val="ffffff"/>
                </a:solidFill>
                <a:latin typeface="QNWEDT+MicrosoftSansSerif"/>
                <a:cs typeface="QNWEDT+MicrosoftSansSerif"/>
              </a:rPr>
              <a:t>KI</a:t>
            </a:r>
            <a:r>
              <a:rPr dirty="0" sz="2400" spc="-792">
                <a:solidFill>
                  <a:srgbClr val="ffffff"/>
                </a:solidFill>
                <a:latin typeface="QNWEDT+MicrosoftSansSerif"/>
                <a:cs typeface="QNWEDT+MicrosoftSansSerif"/>
              </a:rPr>
              <a:t> </a:t>
            </a:r>
            <a:r>
              <a:rPr dirty="0" sz="2400" spc="-245">
                <a:solidFill>
                  <a:srgbClr val="ffffff"/>
                </a:solidFill>
                <a:latin typeface="QNWEDT+MicrosoftSansSerif"/>
                <a:cs typeface="QNWEDT+MicrosoftSansSerif"/>
              </a:rPr>
              <a:t>DS.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440" y="-163712"/>
            <a:ext cx="5685437" cy="1075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8165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JWQBLI+Jokerman-Regular"/>
                <a:cs typeface="JWQBLI+Jokerman-Regular"/>
              </a:rPr>
              <a:t>Holi</a:t>
            </a:r>
            <a:r>
              <a:rPr dirty="0" sz="5400">
                <a:solidFill>
                  <a:srgbClr val="ff0000"/>
                </a:solidFill>
                <a:latin typeface="JWQBLI+Jokerman-Regular"/>
                <a:cs typeface="JWQBLI+Jokerman-Regular"/>
              </a:rPr>
              <a:t> </a:t>
            </a:r>
            <a:r>
              <a:rPr dirty="0" sz="5400">
                <a:solidFill>
                  <a:srgbClr val="ff0000"/>
                </a:solidFill>
                <a:latin typeface="JWQBLI+Jokerman-Regular"/>
                <a:cs typeface="JWQBLI+Jokerman-Regular"/>
              </a:rPr>
              <a:t>Celebration</a:t>
            </a:r>
          </a:p>
        </p:txBody>
      </p:sp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381750" y="1122084"/>
            <a:ext cx="5963015" cy="428843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79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A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day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full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of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colours!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A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day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full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of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excitement!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A</a:t>
            </a:r>
          </a:p>
          <a:p>
            <a:pPr marL="0" marR="0">
              <a:lnSpc>
                <a:spcPts val="2375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day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full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of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wishes!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Yes,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it’s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Holi!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A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day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to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rejoice</a:t>
            </a:r>
          </a:p>
          <a:p>
            <a:pPr marL="0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love!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Happy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Holi”.</a:t>
            </a:r>
            <a:r>
              <a:rPr dirty="0" sz="2200" spc="-305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Holi,</a:t>
            </a:r>
            <a:r>
              <a:rPr dirty="0" sz="2200" spc="1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the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festival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of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colours,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is</a:t>
            </a:r>
          </a:p>
          <a:p>
            <a:pPr marL="0" marR="0">
              <a:lnSpc>
                <a:spcPts val="2375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one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of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the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most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important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festivals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of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India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and</a:t>
            </a:r>
          </a:p>
          <a:p>
            <a:pPr marL="0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is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celebrated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with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great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pomp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and</a:t>
            </a:r>
            <a:r>
              <a:rPr dirty="0" sz="2200" spc="87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flavour.</a:t>
            </a:r>
          </a:p>
          <a:p>
            <a:pPr marL="0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A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day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before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Holi,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Holika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is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burnt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to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remove</a:t>
            </a:r>
          </a:p>
          <a:p>
            <a:pPr marL="0" marR="0">
              <a:lnSpc>
                <a:spcPts val="2375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negativity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and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bring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the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colours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of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positivity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into</a:t>
            </a:r>
          </a:p>
          <a:p>
            <a:pPr marL="0" marR="0">
              <a:lnSpc>
                <a:spcPts val="2375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our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lives.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The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dominant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idea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behind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holi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is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to</a:t>
            </a:r>
          </a:p>
          <a:p>
            <a:pPr marL="0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spread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the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message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of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harmony.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To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celebrate</a:t>
            </a:r>
          </a:p>
          <a:p>
            <a:pPr marL="0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this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festival,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a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Special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Assembly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was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conducted</a:t>
            </a:r>
          </a:p>
          <a:p>
            <a:pPr marL="0" marR="0">
              <a:lnSpc>
                <a:spcPts val="2375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by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the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students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of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class</a:t>
            </a:r>
            <a:r>
              <a:rPr dirty="0" sz="2200" spc="46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1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to</a:t>
            </a:r>
            <a:r>
              <a:rPr dirty="0" sz="2200" spc="-15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10,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and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a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beautiful</a:t>
            </a:r>
          </a:p>
          <a:p>
            <a:pPr marL="0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skit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was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performed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deciphering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the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importance</a:t>
            </a:r>
          </a:p>
          <a:p>
            <a:pPr marL="0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of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Holi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and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the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safety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measures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required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while</a:t>
            </a:r>
          </a:p>
          <a:p>
            <a:pPr marL="0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playing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Holi.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1750" y="5346612"/>
            <a:ext cx="5633921" cy="667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79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A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mesmerizing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dance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performance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by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the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tiny</a:t>
            </a:r>
          </a:p>
          <a:p>
            <a:pPr marL="0" marR="0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tots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also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enthralled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the</a:t>
            </a:r>
            <a:r>
              <a:rPr dirty="0" sz="22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2200" spc="10">
                <a:solidFill>
                  <a:srgbClr val="eeece1"/>
                </a:solidFill>
                <a:latin typeface="Cambria"/>
                <a:cs typeface="Cambria"/>
              </a:rPr>
              <a:t>audience</a:t>
            </a:r>
            <a:r>
              <a:rPr dirty="0" sz="2200" b="1">
                <a:solidFill>
                  <a:srgbClr val="eeece1"/>
                </a:solidFill>
                <a:latin typeface="Tahoma"/>
                <a:cs typeface="Tahoma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38200" y="293488"/>
            <a:ext cx="6557552" cy="1075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8165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ffff"/>
                </a:solidFill>
                <a:latin typeface="JWQBLI+Jokerman-Regular"/>
                <a:cs typeface="JWQBLI+Jokerman-Regular"/>
              </a:rPr>
              <a:t>Foundation</a:t>
            </a:r>
            <a:r>
              <a:rPr dirty="0" sz="5400">
                <a:solidFill>
                  <a:srgbClr val="ffffff"/>
                </a:solidFill>
                <a:latin typeface="JWQBLI+Jokerman-Regular"/>
                <a:cs typeface="JWQBLI+Jokerman-Regular"/>
              </a:rPr>
              <a:t> </a:t>
            </a:r>
            <a:r>
              <a:rPr dirty="0" sz="5400">
                <a:solidFill>
                  <a:srgbClr val="ffffff"/>
                </a:solidFill>
                <a:latin typeface="JWQBLI+Jokerman-Regular"/>
                <a:cs typeface="JWQBLI+Jokerman-Regular"/>
              </a:rPr>
              <a:t>Course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72200" y="1053911"/>
            <a:ext cx="4990462" cy="3844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You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can't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build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great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building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on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72200" y="1419671"/>
            <a:ext cx="5319095" cy="331050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26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weak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foundation.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You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must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have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a</a:t>
            </a:r>
          </a:p>
          <a:p>
            <a:pPr marL="0" marR="0">
              <a:lnSpc>
                <a:spcPts val="2726"/>
              </a:lnSpc>
              <a:spcBef>
                <a:spcPts val="153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solid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foundation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if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you're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going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to</a:t>
            </a:r>
          </a:p>
          <a:p>
            <a:pPr marL="0" marR="0">
              <a:lnSpc>
                <a:spcPts val="2726"/>
              </a:lnSpc>
              <a:spcBef>
                <a:spcPts val="153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have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strong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superstructure.</a:t>
            </a:r>
          </a:p>
          <a:p>
            <a:pPr marL="0" marR="0">
              <a:lnSpc>
                <a:spcPts val="2726"/>
              </a:lnSpc>
              <a:spcBef>
                <a:spcPts val="153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In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this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foundation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programme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the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gap</a:t>
            </a:r>
          </a:p>
          <a:p>
            <a:pPr marL="0" marR="0">
              <a:lnSpc>
                <a:spcPts val="2726"/>
              </a:lnSpc>
              <a:spcBef>
                <a:spcPts val="103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of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the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previous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year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are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once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again</a:t>
            </a:r>
          </a:p>
          <a:p>
            <a:pPr marL="0" marR="0">
              <a:lnSpc>
                <a:spcPts val="2726"/>
              </a:lnSpc>
              <a:spcBef>
                <a:spcPts val="153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reinforced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so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that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new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concept</a:t>
            </a:r>
          </a:p>
          <a:p>
            <a:pPr marL="0" marR="0">
              <a:lnSpc>
                <a:spcPts val="2726"/>
              </a:lnSpc>
              <a:spcBef>
                <a:spcPts val="153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becomes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very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easy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for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Students.</a:t>
            </a:r>
          </a:p>
          <a:p>
            <a:pPr marL="0" marR="0">
              <a:lnSpc>
                <a:spcPts val="2726"/>
              </a:lnSpc>
              <a:spcBef>
                <a:spcPts val="153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This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helps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us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to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improve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our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academic</a:t>
            </a:r>
          </a:p>
          <a:p>
            <a:pPr marL="0" marR="0">
              <a:lnSpc>
                <a:spcPts val="2726"/>
              </a:lnSpc>
              <a:spcBef>
                <a:spcPts val="153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Georgia"/>
                <a:cs typeface="Georgia"/>
              </a:rPr>
              <a:t>skills.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23653" y="1327461"/>
            <a:ext cx="3596133" cy="723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400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c00000"/>
                </a:solidFill>
                <a:latin typeface="Calibri"/>
                <a:cs typeface="Calibri"/>
              </a:rPr>
              <a:t>AAVIRBHAV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70517" y="1836188"/>
            <a:ext cx="1936192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OUR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STUDENTS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AT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570517" y="2110508"/>
            <a:ext cx="2998879" cy="24612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INTERNATIONAL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PUBLIC</a:t>
            </a: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SCHOOL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PAID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A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RICH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TRIBUTE</a:t>
            </a:r>
          </a:p>
          <a:p>
            <a:pPr marL="0" marR="0">
              <a:lnSpc>
                <a:spcPts val="1800"/>
              </a:lnSpc>
              <a:spcBef>
                <a:spcPts val="309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TO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THE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NOBEL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LAUREATE</a:t>
            </a: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RABINDRANATH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TAGORE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ON</a:t>
            </a:r>
          </a:p>
          <a:p>
            <a:pPr marL="0" marR="0">
              <a:lnSpc>
                <a:spcPts val="1800"/>
              </a:lnSpc>
              <a:spcBef>
                <a:spcPts val="31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HIS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BIRTH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ANNIVERSARY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AND</a:t>
            </a: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ALSO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ACKNOWLEDGED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THE</a:t>
            </a: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SELFLESS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LOVE,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CARE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AND</a:t>
            </a:r>
          </a:p>
          <a:p>
            <a:pPr marL="0" marR="0">
              <a:lnSpc>
                <a:spcPts val="1800"/>
              </a:lnSpc>
              <a:spcBef>
                <a:spcPts val="31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SACRIFICE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OF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THE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MOTHERS</a:t>
            </a: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OUT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THERE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WORKING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570517" y="4579389"/>
            <a:ext cx="2946375" cy="815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TIRELESSLY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FOR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US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WITHOUT</a:t>
            </a: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ANY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REWARDS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OR</a:t>
            </a:r>
          </a:p>
          <a:p>
            <a:pPr marL="0" marR="0">
              <a:lnSpc>
                <a:spcPts val="1800"/>
              </a:lnSpc>
              <a:spcBef>
                <a:spcPts val="31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Calibri"/>
                <a:cs typeface="Calibri"/>
              </a:rPr>
              <a:t>APPRECIATION.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28800" y="243962"/>
            <a:ext cx="5301890" cy="166506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330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ffff"/>
                </a:solidFill>
                <a:latin typeface="Cambria"/>
                <a:cs typeface="Cambria"/>
              </a:rPr>
              <a:t>Some</a:t>
            </a:r>
            <a:r>
              <a:rPr dirty="0" sz="54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5400">
                <a:solidFill>
                  <a:srgbClr val="ffffff"/>
                </a:solidFill>
                <a:latin typeface="Cambria"/>
                <a:cs typeface="Cambria"/>
              </a:rPr>
              <a:t>Glimpses</a:t>
            </a:r>
            <a:r>
              <a:rPr dirty="0" sz="54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5400">
                <a:solidFill>
                  <a:srgbClr val="ffffff"/>
                </a:solidFill>
                <a:latin typeface="Cambria"/>
                <a:cs typeface="Cambria"/>
              </a:rPr>
              <a:t>of</a:t>
            </a:r>
          </a:p>
          <a:p>
            <a:pPr marL="0" marR="0">
              <a:lnSpc>
                <a:spcPts val="6330"/>
              </a:lnSpc>
              <a:spcBef>
                <a:spcPts val="199"/>
              </a:spcBef>
              <a:spcAft>
                <a:spcPts val="0"/>
              </a:spcAft>
            </a:pPr>
            <a:r>
              <a:rPr dirty="0" sz="5400">
                <a:solidFill>
                  <a:srgbClr val="ffffff"/>
                </a:solidFill>
                <a:latin typeface="Cambria"/>
                <a:cs typeface="Cambria"/>
              </a:rPr>
              <a:t>Aavirbhav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752600" y="320162"/>
            <a:ext cx="7033652" cy="84210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330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ffff"/>
                </a:solidFill>
                <a:latin typeface="Cambria"/>
                <a:cs typeface="Cambria"/>
              </a:rPr>
              <a:t>Highlights</a:t>
            </a:r>
            <a:r>
              <a:rPr dirty="0" sz="54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540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54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5400">
                <a:solidFill>
                  <a:srgbClr val="ffffff"/>
                </a:solidFill>
                <a:latin typeface="Cambria"/>
                <a:cs typeface="Cambria"/>
              </a:rPr>
              <a:t>Aavirbhav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352800" y="466038"/>
            <a:ext cx="3188629" cy="495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c00000"/>
                </a:solidFill>
                <a:latin typeface="Calibri"/>
                <a:cs typeface="Calibri"/>
              </a:rPr>
              <a:t>SUMMER</a:t>
            </a:r>
            <a:r>
              <a:rPr dirty="0" sz="3600" spc="-169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c00000"/>
                </a:solidFill>
                <a:latin typeface="Calibri"/>
                <a:cs typeface="Calibri"/>
              </a:rPr>
              <a:t>CAMP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21135" y="1461707"/>
            <a:ext cx="4920112" cy="58834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172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Just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before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onset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of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summer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vacation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our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school</a:t>
            </a:r>
            <a:r>
              <a:rPr dirty="0" sz="1800" spc="68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organized</a:t>
            </a:r>
            <a:r>
              <a:rPr dirty="0" sz="1800" spc="87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“COOL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COOL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21135" y="2010347"/>
            <a:ext cx="5082764" cy="223426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172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SUMMER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CAMP”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to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provide</a:t>
            </a:r>
            <a:r>
              <a:rPr dirty="0" sz="1800" spc="112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relaxation</a:t>
            </a:r>
            <a:r>
              <a:rPr dirty="0" sz="1800" spc="70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to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our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students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soon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after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their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Periodic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test.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Students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participated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in</a:t>
            </a:r>
            <a:r>
              <a:rPr dirty="0" sz="1800" spc="76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different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activities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such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as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dancing,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singing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etc.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Soon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after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delightful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lunch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they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watched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movies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along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with</a:t>
            </a:r>
            <a:r>
              <a:rPr dirty="0" sz="1800" spc="76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teachers.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They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wrote</a:t>
            </a:r>
            <a:r>
              <a:rPr dirty="0" sz="1800" spc="102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diary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entry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about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their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first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ever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experience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of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Summer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Camp.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21135" y="4204908"/>
            <a:ext cx="4944274" cy="86266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172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It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was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then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followed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by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Rain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Dance,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Bonfire,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Dance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and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ended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with</a:t>
            </a:r>
            <a:r>
              <a:rPr dirty="0" sz="1800" spc="76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spc="12" b="1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1800" spc="68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whole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some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dinner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provided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by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school</a:t>
            </a:r>
            <a:r>
              <a:rPr dirty="0" sz="1800" spc="75" b="1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eeece1"/>
                </a:solidFill>
                <a:latin typeface="Tahoma"/>
                <a:cs typeface="Tahoma"/>
              </a:rPr>
              <a:t>itself.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905000" y="15361"/>
            <a:ext cx="8555721" cy="84210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330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ffff"/>
                </a:solidFill>
                <a:latin typeface="Cambria"/>
                <a:cs typeface="Cambria"/>
              </a:rPr>
              <a:t>INTERNATIONAL</a:t>
            </a:r>
            <a:r>
              <a:rPr dirty="0" sz="54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5400">
                <a:solidFill>
                  <a:srgbClr val="ffffff"/>
                </a:solidFill>
                <a:latin typeface="Cambria"/>
                <a:cs typeface="Cambria"/>
              </a:rPr>
              <a:t>YOGA</a:t>
            </a:r>
            <a:r>
              <a:rPr dirty="0" sz="54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5400">
                <a:solidFill>
                  <a:srgbClr val="ffffff"/>
                </a:solidFill>
                <a:latin typeface="Cambria"/>
                <a:cs typeface="Cambria"/>
              </a:rPr>
              <a:t>DAY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39643" y="2021581"/>
            <a:ext cx="3446902" cy="40600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Yoga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is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all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about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striking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9643" y="2387341"/>
            <a:ext cx="4269445" cy="369784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balance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life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We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celebrated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International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yoga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day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at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school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with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full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enthusiasm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vigour.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Our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Principal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ma’am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took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charge</a:t>
            </a:r>
            <a:r>
              <a:rPr dirty="0" sz="240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students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followed.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Starting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with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Warm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up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exercises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followed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by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Anulom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Vilom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several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Asans.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importance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these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were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also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explained.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9932" y="15363"/>
            <a:ext cx="4980646" cy="84210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330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eeece1"/>
                </a:solidFill>
                <a:latin typeface="Cambria"/>
                <a:cs typeface="Cambria"/>
              </a:rPr>
              <a:t>TEACHER'S</a:t>
            </a:r>
            <a:r>
              <a:rPr dirty="0" sz="5400">
                <a:solidFill>
                  <a:srgbClr val="eeece1"/>
                </a:solidFill>
                <a:latin typeface="Cambria"/>
                <a:cs typeface="Cambria"/>
              </a:rPr>
              <a:t> </a:t>
            </a:r>
            <a:r>
              <a:rPr dirty="0" sz="5400">
                <a:solidFill>
                  <a:srgbClr val="eeece1"/>
                </a:solidFill>
                <a:latin typeface="Cambria"/>
                <a:cs typeface="Cambria"/>
              </a:rPr>
              <a:t>DAY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0620" y="1066858"/>
            <a:ext cx="8033935" cy="430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79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Teachers'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Day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is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celebrated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on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September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5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every</a:t>
            </a:r>
          </a:p>
          <a:p>
            <a:pPr marL="166687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year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in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India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to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acknowledge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the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contribution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of</a:t>
            </a:r>
          </a:p>
          <a:p>
            <a:pPr marL="18494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teachers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in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the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society.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The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day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marks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the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birth</a:t>
            </a:r>
          </a:p>
          <a:p>
            <a:pPr marL="174625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anniversary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of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India's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second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President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and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first</a:t>
            </a:r>
          </a:p>
          <a:p>
            <a:pPr marL="526256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Vice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President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Dr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Sarvepalli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Radhakrishnan.</a:t>
            </a:r>
          </a:p>
          <a:p>
            <a:pPr marL="116681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On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this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day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all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the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Senior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girls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(girls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of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grade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9th</a:t>
            </a:r>
          </a:p>
          <a:p>
            <a:pPr marL="313531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and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10th)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were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acting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as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their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subject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teacher</a:t>
            </a:r>
          </a:p>
          <a:p>
            <a:pPr marL="611981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throughout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the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day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plus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the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assembly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was</a:t>
            </a:r>
          </a:p>
          <a:p>
            <a:pPr marL="426243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conducted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by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the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teachers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and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we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learnt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the</a:t>
            </a:r>
          </a:p>
          <a:p>
            <a:pPr marL="297656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importance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of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teacher's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in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our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life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on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that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002060"/>
                </a:solidFill>
                <a:latin typeface="Tahoma"/>
                <a:cs typeface="Tahoma"/>
              </a:rPr>
              <a:t>day.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42777" y="447154"/>
            <a:ext cx="1877702" cy="76766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744"/>
              </a:lnSpc>
              <a:spcBef>
                <a:spcPts val="0"/>
              </a:spcBef>
              <a:spcAft>
                <a:spcPts val="0"/>
              </a:spcAft>
            </a:pPr>
            <a:r>
              <a:rPr dirty="0" sz="4900">
                <a:solidFill>
                  <a:srgbClr val="fcd5b5"/>
                </a:solidFill>
                <a:latin typeface="Cambria"/>
                <a:cs typeface="Cambria"/>
              </a:rPr>
              <a:t>ONAM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3083" y="1034354"/>
            <a:ext cx="7584039" cy="41555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6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Onam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is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a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festival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celebrated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by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Malayalis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in</a:t>
            </a:r>
          </a:p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Kerala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or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in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any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other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part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of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world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to</a:t>
            </a:r>
          </a:p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mark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3000" spc="12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visit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of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Great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King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Mahabali.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It</a:t>
            </a:r>
          </a:p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is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also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mark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of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harvest</a:t>
            </a:r>
            <a:r>
              <a:rPr dirty="0" sz="3000" spc="12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season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for</a:t>
            </a:r>
          </a:p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Kerala.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In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our</a:t>
            </a:r>
            <a:r>
              <a:rPr dirty="0" sz="3000" spc="21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school,</a:t>
            </a:r>
            <a:r>
              <a:rPr dirty="0" sz="3000" spc="15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we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celebrate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national</a:t>
            </a:r>
          </a:p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and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international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festivities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so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that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we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can</a:t>
            </a:r>
          </a:p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be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aware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of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different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cultures.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On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this,</a:t>
            </a:r>
            <a:r>
              <a:rPr dirty="0" sz="3000" spc="1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we</a:t>
            </a:r>
          </a:p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had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a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special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assembly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plus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we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have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made</a:t>
            </a:r>
          </a:p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floral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carpets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with</a:t>
            </a:r>
            <a:r>
              <a:rPr dirty="0" sz="3000" spc="1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eeece1"/>
                </a:solidFill>
                <a:latin typeface="Tahoma"/>
                <a:cs typeface="Tahoma"/>
              </a:rPr>
              <a:t>children.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89291" y="385225"/>
            <a:ext cx="7233857" cy="54815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108" marR="0">
              <a:lnSpc>
                <a:spcPts val="5744"/>
              </a:lnSpc>
              <a:spcBef>
                <a:spcPts val="0"/>
              </a:spcBef>
              <a:spcAft>
                <a:spcPts val="0"/>
              </a:spcAft>
            </a:pPr>
            <a:r>
              <a:rPr dirty="0" sz="4900">
                <a:solidFill>
                  <a:srgbClr val="fcd5b5"/>
                </a:solidFill>
                <a:latin typeface="Cambria"/>
                <a:cs typeface="Cambria"/>
              </a:rPr>
              <a:t>HINDI</a:t>
            </a:r>
            <a:r>
              <a:rPr dirty="0" sz="4900">
                <a:solidFill>
                  <a:srgbClr val="fcd5b5"/>
                </a:solidFill>
                <a:latin typeface="Cambria"/>
                <a:cs typeface="Cambria"/>
              </a:rPr>
              <a:t> </a:t>
            </a:r>
            <a:r>
              <a:rPr dirty="0" sz="4900">
                <a:solidFill>
                  <a:srgbClr val="fcd5b5"/>
                </a:solidFill>
                <a:latin typeface="Cambria"/>
                <a:cs typeface="Cambria"/>
              </a:rPr>
              <a:t>DIVAS</a:t>
            </a:r>
          </a:p>
          <a:p>
            <a:pPr marL="0" marR="0">
              <a:lnSpc>
                <a:spcPts val="4103"/>
              </a:lnSpc>
              <a:spcBef>
                <a:spcPts val="373"/>
              </a:spcBef>
              <a:spcAft>
                <a:spcPts val="0"/>
              </a:spcAft>
            </a:pP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Every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year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on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September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14th,</a:t>
            </a:r>
          </a:p>
          <a:p>
            <a:pPr marL="0" marR="0">
              <a:lnSpc>
                <a:spcPts val="4079"/>
              </a:lnSpc>
              <a:spcBef>
                <a:spcPts val="0"/>
              </a:spcBef>
              <a:spcAft>
                <a:spcPts val="0"/>
              </a:spcAft>
            </a:pP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schools,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colleges,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and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offices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across</a:t>
            </a:r>
          </a:p>
          <a:p>
            <a:pPr marL="0" marR="0">
              <a:lnSpc>
                <a:spcPts val="4080"/>
              </a:lnSpc>
              <a:spcBef>
                <a:spcPts val="0"/>
              </a:spcBef>
              <a:spcAft>
                <a:spcPts val="0"/>
              </a:spcAft>
            </a:pP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India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celebrate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Hindi</a:t>
            </a:r>
            <a:r>
              <a:rPr dirty="0" sz="3400" spc="28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Divas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to</a:t>
            </a:r>
          </a:p>
          <a:p>
            <a:pPr marL="0" marR="0">
              <a:lnSpc>
                <a:spcPts val="4079"/>
              </a:lnSpc>
              <a:spcBef>
                <a:spcPts val="0"/>
              </a:spcBef>
              <a:spcAft>
                <a:spcPts val="0"/>
              </a:spcAft>
            </a:pP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commemorate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the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adoption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of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Hindi</a:t>
            </a:r>
          </a:p>
          <a:p>
            <a:pPr marL="0" marR="0">
              <a:lnSpc>
                <a:spcPts val="4079"/>
              </a:lnSpc>
              <a:spcBef>
                <a:spcPts val="0"/>
              </a:spcBef>
              <a:spcAft>
                <a:spcPts val="0"/>
              </a:spcAft>
            </a:pP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as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one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of</a:t>
            </a:r>
            <a:r>
              <a:rPr dirty="0" sz="3400" spc="33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India's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official</a:t>
            </a:r>
            <a:r>
              <a:rPr dirty="0" sz="3400" spc="34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languages.</a:t>
            </a:r>
          </a:p>
          <a:p>
            <a:pPr marL="0" marR="0">
              <a:lnSpc>
                <a:spcPts val="4080"/>
              </a:lnSpc>
              <a:spcBef>
                <a:spcPts val="0"/>
              </a:spcBef>
              <a:spcAft>
                <a:spcPts val="0"/>
              </a:spcAft>
            </a:pP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On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this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day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our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assembly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was</a:t>
            </a:r>
          </a:p>
          <a:p>
            <a:pPr marL="0" marR="0">
              <a:lnSpc>
                <a:spcPts val="4079"/>
              </a:lnSpc>
              <a:spcBef>
                <a:spcPts val="0"/>
              </a:spcBef>
              <a:spcAft>
                <a:spcPts val="0"/>
              </a:spcAft>
            </a:pP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conducted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in</a:t>
            </a:r>
            <a:r>
              <a:rPr dirty="0" sz="3400" spc="4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Hindi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and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we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enjoyed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it</a:t>
            </a:r>
          </a:p>
          <a:p>
            <a:pPr marL="0" marR="0">
              <a:lnSpc>
                <a:spcPts val="4080"/>
              </a:lnSpc>
              <a:spcBef>
                <a:spcPts val="0"/>
              </a:spcBef>
              <a:spcAft>
                <a:spcPts val="0"/>
              </a:spcAft>
            </a:pP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very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much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plus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we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have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written</a:t>
            </a:r>
          </a:p>
          <a:p>
            <a:pPr marL="0" marR="0">
              <a:lnSpc>
                <a:spcPts val="4080"/>
              </a:lnSpc>
              <a:spcBef>
                <a:spcPts val="0"/>
              </a:spcBef>
              <a:spcAft>
                <a:spcPts val="0"/>
              </a:spcAft>
            </a:pP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slogans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about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importance</a:t>
            </a:r>
            <a:r>
              <a:rPr dirty="0" sz="3400" spc="57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400">
                <a:solidFill>
                  <a:srgbClr val="000080"/>
                </a:solidFill>
                <a:latin typeface="Tahoma"/>
                <a:cs typeface="Tahoma"/>
              </a:rPr>
              <a:t>Hindi.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3946" y="15363"/>
            <a:ext cx="5311137" cy="84210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330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cd5b5"/>
                </a:solidFill>
                <a:latin typeface="Cambria"/>
                <a:cs typeface="Cambria"/>
              </a:rPr>
              <a:t>GANDHI</a:t>
            </a:r>
            <a:r>
              <a:rPr dirty="0" sz="5400">
                <a:solidFill>
                  <a:srgbClr val="fcd5b5"/>
                </a:solidFill>
                <a:latin typeface="Cambria"/>
                <a:cs typeface="Cambria"/>
              </a:rPr>
              <a:t> </a:t>
            </a:r>
            <a:r>
              <a:rPr dirty="0" sz="5400">
                <a:solidFill>
                  <a:srgbClr val="fcd5b5"/>
                </a:solidFill>
                <a:latin typeface="Cambria"/>
                <a:cs typeface="Cambria"/>
              </a:rPr>
              <a:t>JAYANTI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5817" y="1436203"/>
            <a:ext cx="8493287" cy="50242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621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It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was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a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day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dedicated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to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the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‘Father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of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the</a:t>
            </a:r>
          </a:p>
          <a:p>
            <a:pPr marL="0" marR="0">
              <a:lnSpc>
                <a:spcPts val="32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Nation’.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Gandhi</a:t>
            </a:r>
            <a:r>
              <a:rPr dirty="0" sz="3000" spc="41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Jayanti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is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the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celebration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of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the</a:t>
            </a:r>
          </a:p>
          <a:p>
            <a:pPr marL="0" marR="0">
              <a:lnSpc>
                <a:spcPts val="3239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birth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anniversary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of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Mohandas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Karamchand</a:t>
            </a:r>
          </a:p>
          <a:p>
            <a:pPr marL="0" marR="0">
              <a:lnSpc>
                <a:spcPts val="3239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Gandhi,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popularly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known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as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Mahatma</a:t>
            </a:r>
            <a:r>
              <a:rPr dirty="0" sz="3000" spc="94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Gandhi.</a:t>
            </a:r>
          </a:p>
          <a:p>
            <a:pPr marL="0" marR="0">
              <a:lnSpc>
                <a:spcPts val="32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Mahatma</a:t>
            </a:r>
            <a:r>
              <a:rPr dirty="0" sz="3000" spc="2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Gandhi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was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a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role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model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not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only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to</a:t>
            </a:r>
          </a:p>
          <a:p>
            <a:pPr marL="0" marR="0">
              <a:lnSpc>
                <a:spcPts val="3239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those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who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fought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for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India's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freedom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but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also</a:t>
            </a:r>
          </a:p>
          <a:p>
            <a:pPr marL="0" marR="0">
              <a:lnSpc>
                <a:spcPts val="32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people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fighting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for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freedom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the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world.</a:t>
            </a:r>
          </a:p>
          <a:p>
            <a:pPr marL="0" marR="0">
              <a:lnSpc>
                <a:spcPts val="3239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On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this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day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we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had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a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small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special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assembly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,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we</a:t>
            </a:r>
          </a:p>
          <a:p>
            <a:pPr marL="0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have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displayed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some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slogans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of</a:t>
            </a:r>
            <a:r>
              <a:rPr dirty="0" sz="3000" spc="62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Gandhiji</a:t>
            </a:r>
            <a:r>
              <a:rPr dirty="0" sz="3000" spc="31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in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public</a:t>
            </a:r>
          </a:p>
          <a:p>
            <a:pPr marL="0" marR="0">
              <a:lnSpc>
                <a:spcPts val="3240"/>
              </a:lnSpc>
              <a:spcBef>
                <a:spcPts val="50"/>
              </a:spcBef>
              <a:spcAft>
                <a:spcPts val="0"/>
              </a:spcAft>
            </a:pP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plus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we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cleaned</a:t>
            </a:r>
            <a:r>
              <a:rPr dirty="0" sz="3000" spc="27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the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school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and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learned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the</a:t>
            </a:r>
          </a:p>
          <a:p>
            <a:pPr marL="0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importance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of</a:t>
            </a:r>
            <a:r>
              <a:rPr dirty="0" sz="3000" spc="935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cleanliness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and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involved</a:t>
            </a:r>
          </a:p>
          <a:p>
            <a:pPr marL="0" marR="0">
              <a:lnSpc>
                <a:spcPts val="3240"/>
              </a:lnSpc>
              <a:spcBef>
                <a:spcPts val="50"/>
              </a:spcBef>
              <a:spcAft>
                <a:spcPts val="0"/>
              </a:spcAft>
            </a:pP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themselves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for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this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 </a:t>
            </a:r>
            <a:r>
              <a:rPr dirty="0" sz="3000">
                <a:solidFill>
                  <a:srgbClr val="f2f2f2"/>
                </a:solidFill>
                <a:latin typeface="Tahoma"/>
                <a:cs typeface="Tahoma"/>
              </a:rPr>
              <a:t>cause.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9693" y="308787"/>
            <a:ext cx="7086758" cy="6336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689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>
                <a:solidFill>
                  <a:srgbClr val="9bbb59"/>
                </a:solidFill>
                <a:latin typeface="Cambria"/>
                <a:cs typeface="Cambria"/>
              </a:rPr>
              <a:t>DUSSHERA</a:t>
            </a:r>
            <a:r>
              <a:rPr dirty="0" sz="4000">
                <a:solidFill>
                  <a:srgbClr val="9bbb59"/>
                </a:solidFill>
                <a:latin typeface="Cambria"/>
                <a:cs typeface="Cambria"/>
              </a:rPr>
              <a:t> </a:t>
            </a:r>
            <a:r>
              <a:rPr dirty="0" sz="4000">
                <a:solidFill>
                  <a:srgbClr val="9bbb59"/>
                </a:solidFill>
                <a:latin typeface="Cambria"/>
                <a:cs typeface="Cambria"/>
              </a:rPr>
              <a:t>SPECIAL</a:t>
            </a:r>
            <a:r>
              <a:rPr dirty="0" sz="4000">
                <a:solidFill>
                  <a:srgbClr val="9bbb59"/>
                </a:solidFill>
                <a:latin typeface="Cambria"/>
                <a:cs typeface="Cambria"/>
              </a:rPr>
              <a:t> </a:t>
            </a:r>
            <a:r>
              <a:rPr dirty="0" sz="4000">
                <a:solidFill>
                  <a:srgbClr val="9bbb59"/>
                </a:solidFill>
                <a:latin typeface="Cambria"/>
                <a:cs typeface="Cambria"/>
              </a:rPr>
              <a:t>ASSEMBLY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2838" y="1230782"/>
            <a:ext cx="9069068" cy="49177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Dusshera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is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celebrated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as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victory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of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Lord</a:t>
            </a:r>
          </a:p>
          <a:p>
            <a:pPr marL="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Rama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over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Ravana.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It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also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celebrates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triumph</a:t>
            </a:r>
          </a:p>
          <a:p>
            <a:pPr marL="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of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Goddess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Durga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over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demon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Mahishasura.</a:t>
            </a:r>
          </a:p>
          <a:p>
            <a:pPr marL="0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In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many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places,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effigies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of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Ravana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are</a:t>
            </a:r>
          </a:p>
          <a:p>
            <a:pPr marL="0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burned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on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this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day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to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signify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destruction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of</a:t>
            </a:r>
          </a:p>
          <a:p>
            <a:pPr marL="0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evil,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along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with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fireworks.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On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this</a:t>
            </a:r>
            <a:r>
              <a:rPr dirty="0" sz="3200" spc="66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day,</a:t>
            </a:r>
            <a:r>
              <a:rPr dirty="0" sz="3200" spc="2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we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had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a</a:t>
            </a:r>
          </a:p>
          <a:p>
            <a:pPr marL="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special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assembly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in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which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we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have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shown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how</a:t>
            </a:r>
          </a:p>
          <a:p>
            <a:pPr marL="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Durga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maa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defeated</a:t>
            </a:r>
            <a:r>
              <a:rPr dirty="0" sz="3200" spc="41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Mahishasura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through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a</a:t>
            </a:r>
          </a:p>
          <a:p>
            <a:pPr marL="0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dance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performance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and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many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more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things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we</a:t>
            </a:r>
          </a:p>
          <a:p>
            <a:pPr marL="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have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done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on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that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eeece1"/>
                </a:solidFill>
                <a:latin typeface="Tahoma"/>
                <a:cs typeface="Tahoma"/>
              </a:rPr>
              <a:t>day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62200" y="471139"/>
            <a:ext cx="4312335" cy="76766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744"/>
              </a:lnSpc>
              <a:spcBef>
                <a:spcPts val="0"/>
              </a:spcBef>
              <a:spcAft>
                <a:spcPts val="0"/>
              </a:spcAft>
            </a:pPr>
            <a:r>
              <a:rPr dirty="0" sz="4900">
                <a:solidFill>
                  <a:srgbClr val="dbeef4"/>
                </a:solidFill>
                <a:latin typeface="Cambria"/>
                <a:cs typeface="Cambria"/>
              </a:rPr>
              <a:t>DANDIA</a:t>
            </a:r>
            <a:r>
              <a:rPr dirty="0" sz="4900">
                <a:solidFill>
                  <a:srgbClr val="dbeef4"/>
                </a:solidFill>
                <a:latin typeface="Cambria"/>
                <a:cs typeface="Cambria"/>
              </a:rPr>
              <a:t> </a:t>
            </a:r>
            <a:r>
              <a:rPr dirty="0" sz="4900">
                <a:solidFill>
                  <a:srgbClr val="dbeef4"/>
                </a:solidFill>
                <a:latin typeface="Cambria"/>
                <a:cs typeface="Cambria"/>
              </a:rPr>
              <a:t>NIGHT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01874" y="1093530"/>
            <a:ext cx="4508709" cy="52863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On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1st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of</a:t>
            </a:r>
            <a:r>
              <a:rPr dirty="0" sz="3200" spc="31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October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night,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01874" y="1581210"/>
            <a:ext cx="4562478" cy="296703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we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have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celebrated</a:t>
            </a:r>
          </a:p>
          <a:p>
            <a:pPr marL="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dandia</a:t>
            </a:r>
            <a:r>
              <a:rPr dirty="0" sz="3200" spc="12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with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our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whole</a:t>
            </a:r>
          </a:p>
          <a:p>
            <a:pPr marL="0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IPS</a:t>
            </a:r>
            <a:r>
              <a:rPr dirty="0" sz="3200" spc="1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family.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We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have</a:t>
            </a:r>
          </a:p>
          <a:p>
            <a:pPr marL="0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really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enjoyed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a</a:t>
            </a:r>
            <a:r>
              <a:rPr dirty="0" sz="3200" spc="28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lot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and</a:t>
            </a:r>
          </a:p>
          <a:p>
            <a:pPr marL="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there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were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food</a:t>
            </a:r>
            <a:r>
              <a:rPr dirty="0" sz="3200" spc="5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stalls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as</a:t>
            </a:r>
          </a:p>
          <a:p>
            <a:pPr marL="0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dirty="0" sz="3200">
                <a:solidFill>
                  <a:srgbClr val="000080"/>
                </a:solidFill>
                <a:latin typeface="Tahoma"/>
                <a:cs typeface="Tahoma"/>
              </a:rPr>
              <a:t>well.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72279" y="344866"/>
            <a:ext cx="10407201" cy="102077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73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>
                <a:solidFill>
                  <a:srgbClr val="9bbb59"/>
                </a:solidFill>
                <a:latin typeface="Cambria"/>
                <a:cs typeface="Cambria"/>
              </a:rPr>
              <a:t>DIWALI</a:t>
            </a:r>
            <a:r>
              <a:rPr dirty="0" sz="6600">
                <a:solidFill>
                  <a:srgbClr val="9bbb59"/>
                </a:solidFill>
                <a:latin typeface="Cambria"/>
                <a:cs typeface="Cambria"/>
              </a:rPr>
              <a:t> </a:t>
            </a:r>
            <a:r>
              <a:rPr dirty="0" sz="6600">
                <a:solidFill>
                  <a:srgbClr val="9bbb59"/>
                </a:solidFill>
                <a:latin typeface="Cambria"/>
                <a:cs typeface="Cambria"/>
              </a:rPr>
              <a:t>SPECIAL</a:t>
            </a:r>
            <a:r>
              <a:rPr dirty="0" sz="6600">
                <a:solidFill>
                  <a:srgbClr val="9bbb59"/>
                </a:solidFill>
                <a:latin typeface="Cambria"/>
                <a:cs typeface="Cambria"/>
              </a:rPr>
              <a:t> </a:t>
            </a:r>
            <a:r>
              <a:rPr dirty="0" sz="6600">
                <a:solidFill>
                  <a:srgbClr val="9bbb59"/>
                </a:solidFill>
                <a:latin typeface="Cambria"/>
                <a:cs typeface="Cambria"/>
              </a:rPr>
              <a:t>ASSEMBLY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19821" y="1824349"/>
            <a:ext cx="7743380" cy="61604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Diwali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is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becoming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global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celebration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and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cementing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Indian</a:t>
            </a:r>
          </a:p>
          <a:p>
            <a:pPr marL="0" marR="0">
              <a:lnSpc>
                <a:spcPts val="2016"/>
              </a:lnSpc>
              <a:spcBef>
                <a:spcPts val="5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identity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globally.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Diwali</a:t>
            </a:r>
            <a:r>
              <a:rPr dirty="0" sz="2100" spc="-15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is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not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only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celebrated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in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India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but</a:t>
            </a:r>
            <a:r>
              <a:rPr dirty="0" sz="2100" spc="-14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also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in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19821" y="2336413"/>
            <a:ext cx="7971978" cy="4200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other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nations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such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as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Indonesia,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Malaysia,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Fiji,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Nepal,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Guyana,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Sri</a:t>
            </a:r>
          </a:p>
          <a:p>
            <a:pPr marL="0" marR="0">
              <a:lnSpc>
                <a:spcPts val="2016"/>
              </a:lnSpc>
              <a:spcBef>
                <a:spcPts val="5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Lanka,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Thailand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and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Mauritius.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origin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stories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may</a:t>
            </a:r>
            <a:r>
              <a:rPr dirty="0" sz="2100" spc="1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differ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but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all</a:t>
            </a:r>
          </a:p>
          <a:p>
            <a:pPr marL="0" marR="0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of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them</a:t>
            </a:r>
            <a:r>
              <a:rPr dirty="0" sz="2100" spc="-18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signify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victory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of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good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over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evil,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light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over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darkness.</a:t>
            </a:r>
          </a:p>
          <a:p>
            <a:pPr marL="0" marR="0">
              <a:lnSpc>
                <a:spcPts val="2016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tradition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of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celebrating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Mahaparv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Chhath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Puja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in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Bihar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is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very</a:t>
            </a:r>
          </a:p>
          <a:p>
            <a:pPr marL="0" marR="0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old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and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people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here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celebrate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this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puja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with</a:t>
            </a:r>
            <a:r>
              <a:rPr dirty="0" sz="2100" spc="-31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devotion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for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many</a:t>
            </a:r>
          </a:p>
          <a:p>
            <a:pPr marL="0" marR="0">
              <a:lnSpc>
                <a:spcPts val="2016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years.</a:t>
            </a:r>
          </a:p>
          <a:p>
            <a:pPr marL="0" marR="0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We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at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IPS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celebrated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Diwali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and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Chatth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with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special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assembly</a:t>
            </a:r>
          </a:p>
          <a:p>
            <a:pPr marL="0" marR="0">
              <a:lnSpc>
                <a:spcPts val="2016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highlighting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importance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of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Diwali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and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chatth.</a:t>
            </a:r>
          </a:p>
          <a:p>
            <a:pPr marL="0" marR="0">
              <a:lnSpc>
                <a:spcPts val="2015"/>
              </a:lnSpc>
              <a:spcBef>
                <a:spcPts val="5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Special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news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and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quiz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related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to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Diwali,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dance,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music,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rangoli</a:t>
            </a:r>
          </a:p>
          <a:p>
            <a:pPr marL="0" marR="0">
              <a:lnSpc>
                <a:spcPts val="2016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making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Diya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making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,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street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play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highlighting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importance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of</a:t>
            </a:r>
          </a:p>
          <a:p>
            <a:pPr marL="0" marR="0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green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Diwali,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posters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displaying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importance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of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green</a:t>
            </a:r>
            <a:r>
              <a:rPr dirty="0" sz="2100" spc="-15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Diwali</a:t>
            </a:r>
          </a:p>
          <a:p>
            <a:pPr marL="0" marR="0">
              <a:lnSpc>
                <a:spcPts val="2016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Diya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lighting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were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the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highlights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of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this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special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day.</a:t>
            </a:r>
          </a:p>
          <a:p>
            <a:pPr marL="0" marR="0">
              <a:lnSpc>
                <a:spcPts val="2016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All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our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activities</a:t>
            </a:r>
            <a:r>
              <a:rPr dirty="0" sz="2100" spc="655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were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then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linked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with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subjects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like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English,</a:t>
            </a:r>
          </a:p>
          <a:p>
            <a:pPr marL="0" marR="0">
              <a:lnSpc>
                <a:spcPts val="2016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Science,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EVS,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social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science,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mathematics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in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which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we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all</a:t>
            </a:r>
          </a:p>
          <a:p>
            <a:pPr marL="0" marR="0">
              <a:lnSpc>
                <a:spcPts val="2016"/>
              </a:lnSpc>
              <a:spcBef>
                <a:spcPts val="5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participated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and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enjoyed.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It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was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a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very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subtle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example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of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learning</a:t>
            </a:r>
          </a:p>
          <a:p>
            <a:pPr marL="0" marR="0">
              <a:lnSpc>
                <a:spcPts val="2016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beyond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 </a:t>
            </a:r>
            <a:r>
              <a:rPr dirty="0" sz="2100">
                <a:solidFill>
                  <a:srgbClr val="eeece1"/>
                </a:solidFill>
                <a:latin typeface="Tahoma"/>
                <a:cs typeface="Tahoma"/>
              </a:rPr>
              <a:t>Classroom.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18619" y="2469968"/>
            <a:ext cx="6652550" cy="13030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8800">
                <a:solidFill>
                  <a:srgbClr val="e6e0ec"/>
                </a:solidFill>
                <a:latin typeface="SFTDOM+MicrosoftSansSerif,Bold"/>
                <a:cs typeface="SFTDOM+MicrosoftSansSerif,Bold"/>
              </a:rPr>
              <a:t>THANK</a:t>
            </a:r>
            <a:r>
              <a:rPr dirty="0" sz="8800" spc="128">
                <a:solidFill>
                  <a:srgbClr val="e6e0ec"/>
                </a:solidFill>
                <a:latin typeface="SFTDOM+MicrosoftSansSerif,Bold"/>
                <a:cs typeface="SFTDOM+MicrosoftSansSerif,Bold"/>
              </a:rPr>
              <a:t> </a:t>
            </a:r>
            <a:r>
              <a:rPr dirty="0" sz="8800">
                <a:solidFill>
                  <a:srgbClr val="e6e0ec"/>
                </a:solidFill>
                <a:latin typeface="SFTDOM+MicrosoftSansSerif,Bold"/>
                <a:cs typeface="SFTDOM+MicrosoftSansSerif,Bold"/>
              </a:rPr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revision>1</cp:revision>
  <dcterms:modified xsi:type="dcterms:W3CDTF">2022-11-24T22:04:48-06:00</dcterms:modified>
</cp:coreProperties>
</file>